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5"/>
  </p:notesMasterIdLst>
  <p:sldIdLst>
    <p:sldId id="259" r:id="rId3"/>
    <p:sldId id="258" r:id="rId4"/>
    <p:sldId id="262" r:id="rId5"/>
    <p:sldId id="257" r:id="rId6"/>
    <p:sldId id="260" r:id="rId7"/>
    <p:sldId id="261" r:id="rId8"/>
    <p:sldId id="263" r:id="rId9"/>
    <p:sldId id="264" r:id="rId10"/>
    <p:sldId id="267" r:id="rId11"/>
    <p:sldId id="269" r:id="rId12"/>
    <p:sldId id="268" r:id="rId13"/>
    <p:sldId id="265" r:id="rId14"/>
    <p:sldId id="266" r:id="rId15"/>
    <p:sldId id="270" r:id="rId16"/>
    <p:sldId id="272" r:id="rId17"/>
    <p:sldId id="271" r:id="rId18"/>
    <p:sldId id="273" r:id="rId19"/>
    <p:sldId id="275" r:id="rId20"/>
    <p:sldId id="274" r:id="rId21"/>
    <p:sldId id="276" r:id="rId22"/>
    <p:sldId id="277" r:id="rId23"/>
    <p:sldId id="278" r:id="rId24"/>
    <p:sldId id="279" r:id="rId25"/>
    <p:sldId id="280" r:id="rId26"/>
    <p:sldId id="281" r:id="rId27"/>
    <p:sldId id="283" r:id="rId28"/>
    <p:sldId id="284" r:id="rId29"/>
    <p:sldId id="285" r:id="rId30"/>
    <p:sldId id="282"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84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1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5BB907-9F86-478D-99FD-3ACBF4484A30}" type="datetimeFigureOut">
              <a:rPr lang="en-US" smtClean="0"/>
              <a:t>7/16/14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81BFD9-0FB2-4961-A572-374548F447E3}" type="slidenum">
              <a:rPr lang="en-US" smtClean="0"/>
              <a:t>‹#›</a:t>
            </a:fld>
            <a:endParaRPr lang="en-US"/>
          </a:p>
        </p:txBody>
      </p:sp>
    </p:spTree>
    <p:extLst>
      <p:ext uri="{BB962C8B-B14F-4D97-AF65-F5344CB8AC3E}">
        <p14:creationId xmlns:p14="http://schemas.microsoft.com/office/powerpoint/2010/main" val="2605317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9A2050A-78B1-44EA-8CEA-3328E6BD6AD5}" type="slidenum">
              <a:rPr lang="en-US">
                <a:solidFill>
                  <a:srgbClr val="000000"/>
                </a:solidFill>
                <a:latin typeface="Times New Roman" pitchFamily="18" charset="0"/>
              </a:rPr>
              <a:pPr/>
              <a:t>2</a:t>
            </a:fld>
            <a:endParaRPr lang="en-US">
              <a:solidFill>
                <a:srgbClr val="000000"/>
              </a:solidFill>
              <a:latin typeface="Times New Roman" pitchFamily="18" charset="0"/>
            </a:endParaRPr>
          </a:p>
        </p:txBody>
      </p:sp>
      <p:sp>
        <p:nvSpPr>
          <p:cNvPr id="768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6804" name="Rectangle 3"/>
          <p:cNvSpPr>
            <a:spLocks noGrp="1" noChangeArrowheads="1"/>
          </p:cNvSpPr>
          <p:nvPr>
            <p:ph type="body" idx="1"/>
          </p:nvPr>
        </p:nvSpPr>
        <p:spPr bwMode="auto">
          <a:xfrm>
            <a:off x="914400" y="4343320"/>
            <a:ext cx="5029200" cy="4114641"/>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9A2050A-78B1-44EA-8CEA-3328E6BD6AD5}" type="slidenum">
              <a:rPr lang="en-US">
                <a:solidFill>
                  <a:srgbClr val="000000"/>
                </a:solidFill>
                <a:latin typeface="Times New Roman" pitchFamily="18" charset="0"/>
              </a:rPr>
              <a:pPr/>
              <a:t>29</a:t>
            </a:fld>
            <a:endParaRPr lang="en-US">
              <a:solidFill>
                <a:srgbClr val="000000"/>
              </a:solidFill>
              <a:latin typeface="Times New Roman" pitchFamily="18" charset="0"/>
            </a:endParaRPr>
          </a:p>
        </p:txBody>
      </p:sp>
      <p:sp>
        <p:nvSpPr>
          <p:cNvPr id="768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6804" name="Rectangle 3"/>
          <p:cNvSpPr>
            <a:spLocks noGrp="1" noChangeArrowheads="1"/>
          </p:cNvSpPr>
          <p:nvPr>
            <p:ph type="body" idx="1"/>
          </p:nvPr>
        </p:nvSpPr>
        <p:spPr bwMode="auto">
          <a:xfrm>
            <a:off x="914400" y="4343320"/>
            <a:ext cx="5029200" cy="4114641"/>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9A2050A-78B1-44EA-8CEA-3328E6BD6AD5}" type="slidenum">
              <a:rPr lang="en-US">
                <a:solidFill>
                  <a:srgbClr val="000000"/>
                </a:solidFill>
                <a:latin typeface="Times New Roman" pitchFamily="18" charset="0"/>
              </a:rPr>
              <a:pPr/>
              <a:t>30</a:t>
            </a:fld>
            <a:endParaRPr lang="en-US">
              <a:solidFill>
                <a:srgbClr val="000000"/>
              </a:solidFill>
              <a:latin typeface="Times New Roman" pitchFamily="18" charset="0"/>
            </a:endParaRPr>
          </a:p>
        </p:txBody>
      </p:sp>
      <p:sp>
        <p:nvSpPr>
          <p:cNvPr id="768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6804" name="Rectangle 3"/>
          <p:cNvSpPr>
            <a:spLocks noGrp="1" noChangeArrowheads="1"/>
          </p:cNvSpPr>
          <p:nvPr>
            <p:ph type="body" idx="1"/>
          </p:nvPr>
        </p:nvSpPr>
        <p:spPr bwMode="auto">
          <a:xfrm>
            <a:off x="914400" y="4343320"/>
            <a:ext cx="5029200" cy="4114641"/>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9A2050A-78B1-44EA-8CEA-3328E6BD6AD5}" type="slidenum">
              <a:rPr lang="en-US">
                <a:solidFill>
                  <a:srgbClr val="000000"/>
                </a:solidFill>
                <a:latin typeface="Times New Roman" pitchFamily="18" charset="0"/>
              </a:rPr>
              <a:pPr/>
              <a:t>31</a:t>
            </a:fld>
            <a:endParaRPr lang="en-US">
              <a:solidFill>
                <a:srgbClr val="000000"/>
              </a:solidFill>
              <a:latin typeface="Times New Roman" pitchFamily="18" charset="0"/>
            </a:endParaRPr>
          </a:p>
        </p:txBody>
      </p:sp>
      <p:sp>
        <p:nvSpPr>
          <p:cNvPr id="768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6804" name="Rectangle 3"/>
          <p:cNvSpPr>
            <a:spLocks noGrp="1" noChangeArrowheads="1"/>
          </p:cNvSpPr>
          <p:nvPr>
            <p:ph type="body" idx="1"/>
          </p:nvPr>
        </p:nvSpPr>
        <p:spPr bwMode="auto">
          <a:xfrm>
            <a:off x="914400" y="4343320"/>
            <a:ext cx="5029200" cy="4114641"/>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9A2050A-78B1-44EA-8CEA-3328E6BD6AD5}" type="slidenum">
              <a:rPr lang="en-US">
                <a:solidFill>
                  <a:srgbClr val="000000"/>
                </a:solidFill>
                <a:latin typeface="Times New Roman" pitchFamily="18" charset="0"/>
              </a:rPr>
              <a:pPr/>
              <a:t>3</a:t>
            </a:fld>
            <a:endParaRPr lang="en-US">
              <a:solidFill>
                <a:srgbClr val="000000"/>
              </a:solidFill>
              <a:latin typeface="Times New Roman" pitchFamily="18" charset="0"/>
            </a:endParaRPr>
          </a:p>
        </p:txBody>
      </p:sp>
      <p:sp>
        <p:nvSpPr>
          <p:cNvPr id="768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6804" name="Rectangle 3"/>
          <p:cNvSpPr>
            <a:spLocks noGrp="1" noChangeArrowheads="1"/>
          </p:cNvSpPr>
          <p:nvPr>
            <p:ph type="body" idx="1"/>
          </p:nvPr>
        </p:nvSpPr>
        <p:spPr bwMode="auto">
          <a:xfrm>
            <a:off x="914400" y="4343320"/>
            <a:ext cx="5029200" cy="4114641"/>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9A2050A-78B1-44EA-8CEA-3328E6BD6AD5}" type="slidenum">
              <a:rPr lang="en-US">
                <a:solidFill>
                  <a:srgbClr val="000000"/>
                </a:solidFill>
                <a:latin typeface="Times New Roman" pitchFamily="18" charset="0"/>
              </a:rPr>
              <a:pPr/>
              <a:t>17</a:t>
            </a:fld>
            <a:endParaRPr lang="en-US">
              <a:solidFill>
                <a:srgbClr val="000000"/>
              </a:solidFill>
              <a:latin typeface="Times New Roman" pitchFamily="18" charset="0"/>
            </a:endParaRPr>
          </a:p>
        </p:txBody>
      </p:sp>
      <p:sp>
        <p:nvSpPr>
          <p:cNvPr id="768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6804" name="Rectangle 3"/>
          <p:cNvSpPr>
            <a:spLocks noGrp="1" noChangeArrowheads="1"/>
          </p:cNvSpPr>
          <p:nvPr>
            <p:ph type="body" idx="1"/>
          </p:nvPr>
        </p:nvSpPr>
        <p:spPr bwMode="auto">
          <a:xfrm>
            <a:off x="914400" y="4343320"/>
            <a:ext cx="5029200" cy="4114641"/>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9A2050A-78B1-44EA-8CEA-3328E6BD6AD5}" type="slidenum">
              <a:rPr lang="en-US">
                <a:solidFill>
                  <a:srgbClr val="000000"/>
                </a:solidFill>
                <a:latin typeface="Times New Roman" pitchFamily="18" charset="0"/>
              </a:rPr>
              <a:pPr/>
              <a:t>18</a:t>
            </a:fld>
            <a:endParaRPr lang="en-US">
              <a:solidFill>
                <a:srgbClr val="000000"/>
              </a:solidFill>
              <a:latin typeface="Times New Roman" pitchFamily="18" charset="0"/>
            </a:endParaRPr>
          </a:p>
        </p:txBody>
      </p:sp>
      <p:sp>
        <p:nvSpPr>
          <p:cNvPr id="768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6804" name="Rectangle 3"/>
          <p:cNvSpPr>
            <a:spLocks noGrp="1" noChangeArrowheads="1"/>
          </p:cNvSpPr>
          <p:nvPr>
            <p:ph type="body" idx="1"/>
          </p:nvPr>
        </p:nvSpPr>
        <p:spPr bwMode="auto">
          <a:xfrm>
            <a:off x="914400" y="4343320"/>
            <a:ext cx="5029200" cy="4114641"/>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9A2050A-78B1-44EA-8CEA-3328E6BD6AD5}" type="slidenum">
              <a:rPr lang="en-US">
                <a:solidFill>
                  <a:srgbClr val="000000"/>
                </a:solidFill>
                <a:latin typeface="Times New Roman" pitchFamily="18" charset="0"/>
              </a:rPr>
              <a:pPr/>
              <a:t>19</a:t>
            </a:fld>
            <a:endParaRPr lang="en-US">
              <a:solidFill>
                <a:srgbClr val="000000"/>
              </a:solidFill>
              <a:latin typeface="Times New Roman" pitchFamily="18" charset="0"/>
            </a:endParaRPr>
          </a:p>
        </p:txBody>
      </p:sp>
      <p:sp>
        <p:nvSpPr>
          <p:cNvPr id="768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6804" name="Rectangle 3"/>
          <p:cNvSpPr>
            <a:spLocks noGrp="1" noChangeArrowheads="1"/>
          </p:cNvSpPr>
          <p:nvPr>
            <p:ph type="body" idx="1"/>
          </p:nvPr>
        </p:nvSpPr>
        <p:spPr bwMode="auto">
          <a:xfrm>
            <a:off x="914400" y="4343320"/>
            <a:ext cx="5029200" cy="4114641"/>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9A2050A-78B1-44EA-8CEA-3328E6BD6AD5}" type="slidenum">
              <a:rPr lang="en-US">
                <a:solidFill>
                  <a:srgbClr val="000000"/>
                </a:solidFill>
                <a:latin typeface="Times New Roman" pitchFamily="18" charset="0"/>
              </a:rPr>
              <a:pPr/>
              <a:t>20</a:t>
            </a:fld>
            <a:endParaRPr lang="en-US">
              <a:solidFill>
                <a:srgbClr val="000000"/>
              </a:solidFill>
              <a:latin typeface="Times New Roman" pitchFamily="18" charset="0"/>
            </a:endParaRPr>
          </a:p>
        </p:txBody>
      </p:sp>
      <p:sp>
        <p:nvSpPr>
          <p:cNvPr id="768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6804" name="Rectangle 3"/>
          <p:cNvSpPr>
            <a:spLocks noGrp="1" noChangeArrowheads="1"/>
          </p:cNvSpPr>
          <p:nvPr>
            <p:ph type="body" idx="1"/>
          </p:nvPr>
        </p:nvSpPr>
        <p:spPr bwMode="auto">
          <a:xfrm>
            <a:off x="914400" y="4343320"/>
            <a:ext cx="5029200" cy="4114641"/>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9A2050A-78B1-44EA-8CEA-3328E6BD6AD5}" type="slidenum">
              <a:rPr lang="en-US">
                <a:solidFill>
                  <a:srgbClr val="000000"/>
                </a:solidFill>
                <a:latin typeface="Times New Roman" pitchFamily="18" charset="0"/>
              </a:rPr>
              <a:pPr/>
              <a:t>21</a:t>
            </a:fld>
            <a:endParaRPr lang="en-US">
              <a:solidFill>
                <a:srgbClr val="000000"/>
              </a:solidFill>
              <a:latin typeface="Times New Roman" pitchFamily="18" charset="0"/>
            </a:endParaRPr>
          </a:p>
        </p:txBody>
      </p:sp>
      <p:sp>
        <p:nvSpPr>
          <p:cNvPr id="768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6804" name="Rectangle 3"/>
          <p:cNvSpPr>
            <a:spLocks noGrp="1" noChangeArrowheads="1"/>
          </p:cNvSpPr>
          <p:nvPr>
            <p:ph type="body" idx="1"/>
          </p:nvPr>
        </p:nvSpPr>
        <p:spPr bwMode="auto">
          <a:xfrm>
            <a:off x="914400" y="4343320"/>
            <a:ext cx="5029200" cy="4114641"/>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9A2050A-78B1-44EA-8CEA-3328E6BD6AD5}" type="slidenum">
              <a:rPr lang="en-US">
                <a:solidFill>
                  <a:srgbClr val="000000"/>
                </a:solidFill>
                <a:latin typeface="Times New Roman" pitchFamily="18" charset="0"/>
              </a:rPr>
              <a:pPr/>
              <a:t>24</a:t>
            </a:fld>
            <a:endParaRPr lang="en-US">
              <a:solidFill>
                <a:srgbClr val="000000"/>
              </a:solidFill>
              <a:latin typeface="Times New Roman" pitchFamily="18" charset="0"/>
            </a:endParaRPr>
          </a:p>
        </p:txBody>
      </p:sp>
      <p:sp>
        <p:nvSpPr>
          <p:cNvPr id="768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6804" name="Rectangle 3"/>
          <p:cNvSpPr>
            <a:spLocks noGrp="1" noChangeArrowheads="1"/>
          </p:cNvSpPr>
          <p:nvPr>
            <p:ph type="body" idx="1"/>
          </p:nvPr>
        </p:nvSpPr>
        <p:spPr bwMode="auto">
          <a:xfrm>
            <a:off x="914400" y="4343320"/>
            <a:ext cx="5029200" cy="4114641"/>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9A2050A-78B1-44EA-8CEA-3328E6BD6AD5}" type="slidenum">
              <a:rPr lang="en-US">
                <a:solidFill>
                  <a:srgbClr val="000000"/>
                </a:solidFill>
                <a:latin typeface="Times New Roman" pitchFamily="18" charset="0"/>
              </a:rPr>
              <a:pPr/>
              <a:t>25</a:t>
            </a:fld>
            <a:endParaRPr lang="en-US">
              <a:solidFill>
                <a:srgbClr val="000000"/>
              </a:solidFill>
              <a:latin typeface="Times New Roman" pitchFamily="18" charset="0"/>
            </a:endParaRPr>
          </a:p>
        </p:txBody>
      </p:sp>
      <p:sp>
        <p:nvSpPr>
          <p:cNvPr id="768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6804" name="Rectangle 3"/>
          <p:cNvSpPr>
            <a:spLocks noGrp="1" noChangeArrowheads="1"/>
          </p:cNvSpPr>
          <p:nvPr>
            <p:ph type="body" idx="1"/>
          </p:nvPr>
        </p:nvSpPr>
        <p:spPr bwMode="auto">
          <a:xfrm>
            <a:off x="914400" y="4343320"/>
            <a:ext cx="5029200" cy="4114641"/>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1ADC50-DE78-49F3-8FB8-9BF639063E53}" type="datetimeFigureOut">
              <a:rPr lang="en-US" smtClean="0">
                <a:solidFill>
                  <a:prstClr val="black">
                    <a:tint val="75000"/>
                  </a:prstClr>
                </a:solidFill>
              </a:rPr>
              <a:pPr/>
              <a:t>7/16/14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80A97E-52AC-48EA-A71C-C480F6B2F85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ADC50-DE78-49F3-8FB8-9BF639063E53}" type="datetimeFigureOut">
              <a:rPr lang="en-US" smtClean="0">
                <a:solidFill>
                  <a:prstClr val="black">
                    <a:tint val="75000"/>
                  </a:prstClr>
                </a:solidFill>
              </a:rPr>
              <a:pPr/>
              <a:t>7/16/14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80A97E-52AC-48EA-A71C-C480F6B2F85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ADC50-DE78-49F3-8FB8-9BF639063E53}" type="datetimeFigureOut">
              <a:rPr lang="en-US" smtClean="0">
                <a:solidFill>
                  <a:prstClr val="black">
                    <a:tint val="75000"/>
                  </a:prstClr>
                </a:solidFill>
              </a:rPr>
              <a:pPr/>
              <a:t>7/16/14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80A97E-52AC-48EA-A71C-C480F6B2F85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B1D68D-793F-40CC-92A3-7C51EC364F3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E9264-F1F8-4C88-9E03-B43FA1C4FA33}"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620478-7E75-40CF-B3B3-D050E0AC7A9F}"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BBCCA0-87F8-416A-B548-8D9999A2EDE8}"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C3A7DD2-886D-419E-82ED-945D5D6A73E1}"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81420A-B652-4953-B801-083779301A1D}"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DC25FEC-7F70-4AED-808C-3DF5F954DA0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D389EF-F046-4263-9C8A-2973110F2EB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ADC50-DE78-49F3-8FB8-9BF639063E53}" type="datetimeFigureOut">
              <a:rPr lang="en-US" smtClean="0">
                <a:solidFill>
                  <a:prstClr val="black">
                    <a:tint val="75000"/>
                  </a:prstClr>
                </a:solidFill>
              </a:rPr>
              <a:pPr/>
              <a:t>7/16/14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80A97E-52AC-48EA-A71C-C480F6B2F85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AFD314-06E4-499B-A3BE-BBF290D61A8D}"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44457F-9715-4563-B264-1EC77F27B5D3}"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DA2462-B41B-4217-82D8-8357E81D234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ADC50-DE78-49F3-8FB8-9BF639063E53}" type="datetimeFigureOut">
              <a:rPr lang="en-US" smtClean="0">
                <a:solidFill>
                  <a:prstClr val="black">
                    <a:tint val="75000"/>
                  </a:prstClr>
                </a:solidFill>
              </a:rPr>
              <a:pPr/>
              <a:t>7/16/14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80A97E-52AC-48EA-A71C-C480F6B2F85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1ADC50-DE78-49F3-8FB8-9BF639063E53}" type="datetimeFigureOut">
              <a:rPr lang="en-US" smtClean="0">
                <a:solidFill>
                  <a:prstClr val="black">
                    <a:tint val="75000"/>
                  </a:prstClr>
                </a:solidFill>
              </a:rPr>
              <a:pPr/>
              <a:t>7/16/14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80A97E-52AC-48EA-A71C-C480F6B2F85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1ADC50-DE78-49F3-8FB8-9BF639063E53}" type="datetimeFigureOut">
              <a:rPr lang="en-US" smtClean="0">
                <a:solidFill>
                  <a:prstClr val="black">
                    <a:tint val="75000"/>
                  </a:prstClr>
                </a:solidFill>
              </a:rPr>
              <a:pPr/>
              <a:t>7/16/14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80A97E-52AC-48EA-A71C-C480F6B2F85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1ADC50-DE78-49F3-8FB8-9BF639063E53}" type="datetimeFigureOut">
              <a:rPr lang="en-US" smtClean="0">
                <a:solidFill>
                  <a:prstClr val="black">
                    <a:tint val="75000"/>
                  </a:prstClr>
                </a:solidFill>
              </a:rPr>
              <a:pPr/>
              <a:t>7/16/14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80A97E-52AC-48EA-A71C-C480F6B2F85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ADC50-DE78-49F3-8FB8-9BF639063E53}" type="datetimeFigureOut">
              <a:rPr lang="en-US" smtClean="0">
                <a:solidFill>
                  <a:prstClr val="black">
                    <a:tint val="75000"/>
                  </a:prstClr>
                </a:solidFill>
              </a:rPr>
              <a:pPr/>
              <a:t>7/16/14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80A97E-52AC-48EA-A71C-C480F6B2F85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ADC50-DE78-49F3-8FB8-9BF639063E53}" type="datetimeFigureOut">
              <a:rPr lang="en-US" smtClean="0">
                <a:solidFill>
                  <a:prstClr val="black">
                    <a:tint val="75000"/>
                  </a:prstClr>
                </a:solidFill>
              </a:rPr>
              <a:pPr/>
              <a:t>7/16/14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80A97E-52AC-48EA-A71C-C480F6B2F85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ADC50-DE78-49F3-8FB8-9BF639063E53}" type="datetimeFigureOut">
              <a:rPr lang="en-US" smtClean="0">
                <a:solidFill>
                  <a:prstClr val="black">
                    <a:tint val="75000"/>
                  </a:prstClr>
                </a:solidFill>
              </a:rPr>
              <a:pPr/>
              <a:t>7/16/14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80A97E-52AC-48EA-A71C-C480F6B2F85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ADC50-DE78-49F3-8FB8-9BF639063E53}" type="datetimeFigureOut">
              <a:rPr lang="en-US" smtClean="0">
                <a:solidFill>
                  <a:prstClr val="black">
                    <a:tint val="75000"/>
                  </a:prstClr>
                </a:solidFill>
              </a:rPr>
              <a:pPr/>
              <a:t>7/16/14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0A97E-52AC-48EA-A71C-C480F6B2F85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00000"/>
                </a:solidFill>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00000"/>
                </a:solidFill>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00000"/>
                </a:solidFill>
                <a:latin typeface="Times New Roman" pitchFamily="18" charset="0"/>
              </a:defRPr>
            </a:lvl1pPr>
          </a:lstStyle>
          <a:p>
            <a:pPr>
              <a:defRPr/>
            </a:pPr>
            <a:fld id="{2DBFEB65-959B-447C-83ED-F73419E98F2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urewordss.files.wordpress.com/2012/10/20100701-man-desert-shadow-600x4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tle 1"/>
          <p:cNvSpPr txBox="1">
            <a:spLocks/>
          </p:cNvSpPr>
          <p:nvPr/>
        </p:nvSpPr>
        <p:spPr>
          <a:xfrm>
            <a:off x="457200" y="228600"/>
            <a:ext cx="8153400" cy="3505199"/>
          </a:xfrm>
          <a:prstGeom prst="rect">
            <a:avLst/>
          </a:prstGeom>
        </p:spPr>
        <p:txBody>
          <a:bodyPr vert="horz" lIns="91440" tIns="45720" rIns="91440" bIns="45720" rtlCol="0" anchor="ctr">
            <a:noAutofit/>
          </a:bodyPr>
          <a:lstStyle/>
          <a:p>
            <a:pPr algn="ctr">
              <a:spcBef>
                <a:spcPct val="0"/>
              </a:spcBef>
            </a:pPr>
            <a:endParaRPr lang="en-US" sz="6000" b="1" dirty="0">
              <a:solidFill>
                <a:srgbClr val="1A0D00"/>
              </a:solidFill>
              <a:effectLst>
                <a:outerShdw blurRad="38100" dist="38100" dir="2700000" algn="tl">
                  <a:srgbClr val="000000">
                    <a:alpha val="43137"/>
                  </a:srgbClr>
                </a:outerShdw>
              </a:effectLst>
              <a:latin typeface="Bradley Hand ITC" pitchFamily="66" charset="0"/>
            </a:endParaRPr>
          </a:p>
        </p:txBody>
      </p:sp>
      <p:sp>
        <p:nvSpPr>
          <p:cNvPr id="4" name="Rectangle 3"/>
          <p:cNvSpPr/>
          <p:nvPr/>
        </p:nvSpPr>
        <p:spPr>
          <a:xfrm>
            <a:off x="304800" y="1066800"/>
            <a:ext cx="5257800" cy="2123658"/>
          </a:xfrm>
          <a:prstGeom prst="rect">
            <a:avLst/>
          </a:prstGeom>
        </p:spPr>
        <p:txBody>
          <a:bodyPr wrap="square">
            <a:spAutoFit/>
          </a:bodyPr>
          <a:lstStyle/>
          <a:p>
            <a:r>
              <a:rPr lang="en-US" sz="4400" b="1" dirty="0">
                <a:solidFill>
                  <a:prstClr val="black"/>
                </a:solidFill>
                <a:latin typeface="Bradley Hand ITC" pitchFamily="66" charset="0"/>
              </a:rPr>
              <a:t>Worship- “WHAT”</a:t>
            </a:r>
          </a:p>
          <a:p>
            <a:r>
              <a:rPr lang="en-US" sz="4400" b="1" dirty="0">
                <a:solidFill>
                  <a:srgbClr val="00B0F0"/>
                </a:solidFill>
                <a:effectLst>
                  <a:outerShdw blurRad="38100" dist="38100" dir="2700000" algn="tl">
                    <a:srgbClr val="000000">
                      <a:alpha val="43137"/>
                    </a:srgbClr>
                  </a:outerShdw>
                </a:effectLst>
                <a:latin typeface="Bradley Hand ITC" pitchFamily="66" charset="0"/>
              </a:rPr>
              <a:t>Worshipper</a:t>
            </a:r>
            <a:r>
              <a:rPr lang="en-US" sz="4400" b="1" dirty="0">
                <a:solidFill>
                  <a:prstClr val="black"/>
                </a:solidFill>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WHO</a:t>
            </a:r>
            <a:r>
              <a:rPr lang="en-US" sz="4400" b="1" dirty="0">
                <a:solidFill>
                  <a:prstClr val="black"/>
                </a:solidFill>
                <a:latin typeface="Bradley Hand ITC" pitchFamily="66" charset="0"/>
              </a:rPr>
              <a:t>”</a:t>
            </a:r>
          </a:p>
          <a:p>
            <a:r>
              <a:rPr lang="en-US" sz="4400" b="1" dirty="0">
                <a:solidFill>
                  <a:prstClr val="black"/>
                </a:solidFill>
                <a:latin typeface="Bradley Hand ITC" pitchFamily="66" charset="0"/>
              </a:rPr>
              <a:t>Worshipping- “HOW”</a:t>
            </a:r>
            <a:endParaRPr lang="en-US" sz="4400" dirty="0">
              <a:solidFill>
                <a:prstClr val="black"/>
              </a:solidFill>
              <a:latin typeface="Bradley Hand ITC"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ü"/>
            </a:pPr>
            <a:r>
              <a:rPr lang="en-US" dirty="0" smtClean="0">
                <a:solidFill>
                  <a:schemeClr val="bg1"/>
                </a:solidFill>
              </a:rPr>
              <a:t>It’s like a Ship’s RUDDER</a:t>
            </a:r>
            <a:endParaRPr lang="en-US" dirty="0">
              <a:solidFill>
                <a:schemeClr val="bg1"/>
              </a:solidFill>
            </a:endParaRPr>
          </a:p>
        </p:txBody>
      </p:sp>
      <p:pic>
        <p:nvPicPr>
          <p:cNvPr id="39938" name="Picture 2" descr="http://talkingleadership.files.wordpress.com/2013/01/bigstock-ships-rudder.jpg"/>
          <p:cNvPicPr>
            <a:picLocks noChangeAspect="1" noChangeArrowheads="1"/>
          </p:cNvPicPr>
          <p:nvPr/>
        </p:nvPicPr>
        <p:blipFill>
          <a:blip r:embed="rId2" cstate="print"/>
          <a:srcRect/>
          <a:stretch>
            <a:fillRect/>
          </a:stretch>
        </p:blipFill>
        <p:spPr bwMode="auto">
          <a:xfrm>
            <a:off x="3220147" y="2438400"/>
            <a:ext cx="5923853" cy="3962400"/>
          </a:xfrm>
          <a:prstGeom prst="rect">
            <a:avLst/>
          </a:prstGeom>
          <a:noFill/>
        </p:spPr>
      </p:pic>
      <p:pic>
        <p:nvPicPr>
          <p:cNvPr id="39940" name="Picture 4" descr="https://encrypted-tbn0.gstatic.com/images?q=tbn:ANd9GcTHxBjGX4Cctg5wCAdwnOnxenFZAfHFYEo4PI8PyWeOToWQtsbM"/>
          <p:cNvPicPr>
            <a:picLocks noChangeAspect="1" noChangeArrowheads="1"/>
          </p:cNvPicPr>
          <p:nvPr/>
        </p:nvPicPr>
        <p:blipFill>
          <a:blip r:embed="rId3" cstate="print"/>
          <a:srcRect/>
          <a:stretch>
            <a:fillRect/>
          </a:stretch>
        </p:blipFill>
        <p:spPr bwMode="auto">
          <a:xfrm>
            <a:off x="1" y="1295400"/>
            <a:ext cx="4953000" cy="3733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68" name="Picture 8" descr="http://scottpropp.com/wp-content/uploads/2012/10/iStock_000007829867_Small.jpg"/>
          <p:cNvPicPr>
            <a:picLocks noChangeAspect="1" noChangeArrowheads="1"/>
          </p:cNvPicPr>
          <p:nvPr/>
        </p:nvPicPr>
        <p:blipFill>
          <a:blip r:embed="rId2" cstate="print"/>
          <a:srcRect/>
          <a:stretch>
            <a:fillRect/>
          </a:stretch>
        </p:blipFill>
        <p:spPr bwMode="auto">
          <a:xfrm>
            <a:off x="0" y="0"/>
            <a:ext cx="9144000" cy="4009072"/>
          </a:xfrm>
          <a:prstGeom prst="rect">
            <a:avLst/>
          </a:prstGeom>
          <a:noFill/>
        </p:spPr>
      </p:pic>
      <p:sp>
        <p:nvSpPr>
          <p:cNvPr id="2" name="Title 1"/>
          <p:cNvSpPr>
            <a:spLocks noGrp="1"/>
          </p:cNvSpPr>
          <p:nvPr>
            <p:ph type="title"/>
          </p:nvPr>
        </p:nvSpPr>
        <p:spPr/>
        <p:txBody>
          <a:bodyPr/>
          <a:lstStyle/>
          <a:p>
            <a:pPr>
              <a:buFont typeface="Wingdings" pitchFamily="2" charset="2"/>
              <a:buChar char="ü"/>
            </a:pPr>
            <a:r>
              <a:rPr lang="en-US" dirty="0" smtClean="0">
                <a:solidFill>
                  <a:schemeClr val="bg1"/>
                </a:solidFill>
              </a:rPr>
              <a:t>It’s like a Fire’s SPARK</a:t>
            </a:r>
            <a:endParaRPr lang="en-US" dirty="0">
              <a:solidFill>
                <a:schemeClr val="bg1"/>
              </a:solidFill>
            </a:endParaRPr>
          </a:p>
        </p:txBody>
      </p:sp>
      <p:pic>
        <p:nvPicPr>
          <p:cNvPr id="40962" name="Picture 2" descr="http://joshuasingh.com/wp-content/uploads/2014/01/bushf.jpg"/>
          <p:cNvPicPr>
            <a:picLocks noChangeAspect="1" noChangeArrowheads="1"/>
          </p:cNvPicPr>
          <p:nvPr/>
        </p:nvPicPr>
        <p:blipFill>
          <a:blip r:embed="rId3" cstate="print"/>
          <a:srcRect/>
          <a:stretch>
            <a:fillRect/>
          </a:stretch>
        </p:blipFill>
        <p:spPr bwMode="auto">
          <a:xfrm>
            <a:off x="0" y="3505200"/>
            <a:ext cx="9144000" cy="3352800"/>
          </a:xfrm>
          <a:prstGeom prst="rect">
            <a:avLst/>
          </a:prstGeom>
          <a:noFill/>
        </p:spPr>
      </p:pic>
      <p:sp>
        <p:nvSpPr>
          <p:cNvPr id="40964" name="AutoShape 4" descr="data:image/jpeg;base64,/9j/4AAQSkZJRgABAQAAAQABAAD/2wCEAAkGBxQPEhQQERQPEA8QDw8PDxAPFA8QFQ8PFBEWFhQUFRQYHSggGBolHBQUITEhJSkrLi4uFx8zODMsNygtLisBCgoKDg0OFxAQGiwlICQ3LSwsLCwsLDUtLCwsLC0sLCwsLC8sLCwsNCwsLCwsLCwsLC0sLCwsLC0sLCwsLCwsLP/AABEIALcBEwMBIgACEQEDEQH/xAAcAAABBQEBAQAAAAAAAAAAAAAAAQIDBAUGBwj/xAA5EAACAQIEBAQDBgUEAwAAAAAAAQIDEQQSIUEFMVFhBhNxgRQikQcyQlKhsRUjweHwYoLR8SQzQ//EABoBAQEAAwEBAAAAAAAAAAAAAAABAgMEBQb/xAApEQEAAgIBAwMDBAMAAAAAAAAAAQIDEQQSITETQVEUYXEiMrHRBRUj/9oADAMBAAIRAxEAPwDw+wtiadKxG0QNsAoAAgCAKAgAKAgAAAAQAIBVAAAAAAAAAAAAAAAAAAAAAAAAAAAAAAAAAAAABt18OZtaFjcxBkYpmEKpiCsQyYgAAAAAAAEAqgAAAAAAAAAAAAAAAAAAAAAAAAAAAAAAAAAAAAAA7b7K/Cq4hiXUrK+DwmWrXT5VZX/l0f8Ac02+0X1RJnXcaHAfsixWLw9LE+ZRoqtDzI06l8yg38jdusbS9GhD1fFcQlKcnyTeivay2SWyFOb15+G70oeD4uJi4hHU4nDXMfE4M3Q1SxGBaq4ZoryjYzQ0QUQAAAKAAAAAAAAAAAAAAAAAAAAAAAAAAAAAAAAAAAAAAAAJ8Dg516kKNKLqVas406cI85Tk7JH0VwzhVPheEp4Km1KULzxFRWXm4iS+eXdLSKvtFHGfY/4aeHg+K1o2nOMqWAjK17PSpXttpeEfWXYX7T/EPkUlh6cv51eLzNPWFK/zP35fU0ZJ6p6YbaRqOqWRxj7RfLrThRpxqU4SyxnmazWSTa05XvZ9APOBDP06sOuXpfw9yvWwPY3KFIllhbmMSrisVgDGxeEsd7jcIc7jcOZRKaclUhYZY16+FIPhTKJYs+wuUv8AwoeQXYoOI0uVaZWkhsNEHWEAQUBAFAQUAABAAAABRBQAQB0Y35CzpOPNWAYAAUAAAAAAAHS+APC8uKYuNF3jh6f83FVF+Cinqk/zS+6u7vsznIQcmoxTlJtJJJttvkkt2fQ3g7w+uEYNUXb4uvlr4yVl8ksvyUb7qCb93LqjC9umNsq13Kz4m4tSwtJzsqeHw9NQp042SjCKywhFfRI+e+McSniq069T703e3NRitFFeiOr+0/j/AJ9b4aEr06L/AJlt62t1f/Tr7t9DhzHFTUblb232gAAG1g9mw8S4oiUaBP5Ry7bWdi6d0c5j6B2FWhczMVgbmUSjjZ4cZ8MdJU4f2IJ4EziUc/OgVakDdr4VlGphmXaaY1WmVnQN74QbLBjaaYM6ViCSN2tgzPrYRmW0UBCzLDMjdF9C7EQEnlvoLDDyelhsRAW1gZbpi/w+Q2KYFv4GQscBJ7MbgUwLn8Plzsx9Lhs3yVzHrr8sumfha8N8PlXnlir6r21Ow8ZeFHRUZ2+9Ti3bqlZ/sbP2acEillek5bvqekeJODxqUVmtpFnHfk63aPEOmuDxE+ZfLVanldiNnYeLfDzhLPDld3OWnhJI6seWt67hoyY7Y7dNlcCXyGJ5TNu2tGA/y2a3hbw7V4jiaeFpaObbnUabjRpR1nUl2S+raW42O3+xjwypTlxSvG9LDSy4WMlpUxVr5+6gnf1a6HS/aH4leEoOSf8A5FfNGlyvF6Nz/wBuj9XE6THVKODoqjTtSwmEpWjfaMVeUpPeTd2+rbPn/wAUcYnj8RKtK6hfLSg/wU1yXq+b7s54/wClt+0Nv7K/djyd3d6t6tvW7EH+UxfKZvakYEnlMC7H0BTpkypDES05HM2j4YZPBplyMgcioyKvD0VamBRuTZUrAc9icAZ9Th50dYq1IEHPywViN4U3J0iJYZliRh1MFcqz4dfY62lw9vmrInp8OSTaV5fsZRKacLLhvYgqcO7Hew4K5P8AdElPw/dvTRrm9mNmnnUeHXNDCcHzL5Y3kn9DsKvAFGSu9bckjW8P8Gi5S0avp7DZpznh3w66snmjysrtGrjvA+VfLz7rmeg4Ph3lrSLt2NLDwzrVJLldmFrMoh4zV8Gygs03FRXW5Qp8JipPLrpp3PaMbwJTbzNv8vJHN8Q8PZdIr17o8vl8q+Py7+PixzLkMPwVTpuyV+fyr9Ll/hvA4ytBws5J5Wlq31Ol4HQajUhOEYq19bas0uFcIUfmeZ5ZZo3/AAo8f6y0zMO/JOOsTGvClwDw/KnO7VrVE01+VJf3Ol8R0f5LXZq3W5oww2l/cr8doOpRaXOx6dceT6fJ1R7bebGbqy1l5hj+F53kkrqom/Rr+5yniLw15WqWh6jLhvmKlNuzT+Zctmn+qIfE/CPMg8uyOTi8u+KY34dnK6Mk9/LwueBsQTwqOnxuCcW0zKr0GfR480WeRfFMMr4ZHs3gHw5/DMK6k0ljMZGMpLejh7XhT7N/el7LY5b7M/DXxNd4mvFPCYR5pKXKtiLXp07bpfefolqpHX+M/EHw9OVVu9STcacfzTav9Fv6FvbfaEpX3lxn2k8Z8x/B038qtKu1u1rGHto37dzgfhi3VrOTcpO8pNyk3u27tkbkba11GmFp3O0Kw4vw5JmDOViZ8OgH+YAHtrpixiSyGNmpsOuMlIjlMbnMdqc2Q1SRsimNinVIWi3KncmoYTMXQo06VyzSw/YvxwFi/hMH2MtIqxwt42sSYbBJc0b1HAXRLDh6jqZRDHbNw/D1sXY4FW5ItSywJaFRMTo7qf8ACk9lfuJg+A5KmfMop849WbMJxRNOjn5MnZluRU+WN466epnYbFSeko278la5sU4WVm0x/lLojC9Zt4kraI9mLxGpPTLrFc7BRxMmryil+/ubLoJkXwi3PN5HEzTabVlvrmp06mHN4nCOrmjooy7bbe5ZwUnTSjbSOlm73Zrzwa6fQj+CUdUm32PI/wBdmpO/Gm6eRW0alZwlbMtdHuug6vC8With4tO70ZcbPoeJeb4enJ58OO8at2Y9eiowTsnZ/oyrj1npSS6X06NGpjYK1uxQw9WEIvO1Zae3M87PWlJmkzEf26qTMxt5HxTCZJ2d7N6vYKXCaeImqVO8qtRqEIrTXn+iu79LnW8cpUK1S0aii9+TX9mXeA8Jp4WLxPOdSLjQv+Gm9JT/AN1tO3qZYJm+o235P0xs5UIYOhDC02vLoxbqT5Z6j1qVH78u1jyHxbxF4uq56+XG8aUXtHr6v/g7fxfxLR0YtXl/7H/p6e5wOKSPRpb9TjtXsxJRG2LVWJA4nZE7c0wjsFh9hLFQ3KA8APbHMjbI4VCVK5pbEbQsYkuUWw0I7DXTuS2LFCjfUaNqUafUlz2LGKoWFw2Dzcy6NreFTki5B5SfC0ElYWrAy0iShic2iHVaso8yPCqztuXZQTRUY9Wrmd3qNhibdv1LGJoL/orU6cc3za21SRqtEtlZhZo4vP8AisaMeIZFlTv6GVXwb+9FNX19yk6kqb99ziy5LUdOOlbOijj7apSfYsR4m+TWX1MPBYp63tqW36+5qrlvrcS2Tjp7w3oY6LCOJb9DIw/Mv6fTdDJysuvLntirXwuKVxzZRniraJXaGqvOSslbuafrqxuPM/Zh6UpfPTlbftsWs1o3exj4uTi7J2fXTXsVlxGWt2mtU11XdHFT/K+he0ZImfw3fTzeImrVryVTMlZyUbL1tdHN4rCylSlr95uz5cmXeAZnUqNyvGVnG1pWttcscVoeXTk/wrNLsla5rz2nk44z68b/AJb6R6V/T38POeHcDliMV5bvHD07VMRNP/59L/mlyXu9je8VcZVKEquihFZKcVp2ikuhjUvGGHpRlhoP+dKbnXlUWRSnyST3SWn1dtTivEPiWWIk4p3pxukrKz6s9vj0noiNfljyYmt56lbGY5zk5Sd5SbbZnVq9yCpNsZrud9MUQ4bXmROYgtkDibWtGxthzYqsVDbAOshQPVKdQtU66KqlpzXpoiSFv+bmpmuRqpkqKi7X9eQ6NZLn+oVZ/UnwtazKUKmZ/wDY51C7RrSxUXzJaOLjsc7Ur6asXC1J1JKFJOUn+FDZp0cK7crxenQsQxF2c7XxroO0vlqfluuXsQLjK66l2OsqVkuRFTx93a5zEuNd9f8ANiSNWcZSupXjJRkks2WTV7O29gOtlHMv81K1ekofPrfdGGvEEYrLf+xYqcehOKTae2u7LqDbUqcajk1Vrb7GLXxqnLR3u/oZvE+LRp/LeLUrOUbp6NX+pRwlX71ROGRyUE5ysovu3y2NN8cW8tlbzV1OFrGvTqKS7o4XEcZ8uWRqSlmspbStzsbPC+KKs/kvOyV8u3q9uRqnFqGyMm3VXdrhhcW72XXkznZcdinlb1W24uH4o3Uur2fK60+pwcjHPs30mJjUunr1rPvpyGyx75aae1jNeMvqminjcds0k3Z+p5uWl4mencNlKVny2cVUhNbqX7s5nH3o5qknay0b5MrVeKTg3lWZJXbexz3E/EfmRcW97O/7nPPEyXtvX5dvHrFJ89nceEOMwqTvmV3FctFLq7djf4/J1aFSMW/mhJfLo/uuzT2PE+H8QjSmpU5J1Iu8L3+bkne/LR6nbR8bJYdySlOprTspU4ODfJvM19TsxY74o9KP2zO2PK49ZyRlxzt49i8K6tZx+9kzSn0UU+XfVojq07XSvpsarxdOjOrJ5JTq1LytdpLon6tsysVi4Seyv0XJnv4uqfw4OZlre0z7olK39yXOnv8A9lV1FbnvyHqVtn2Op50pVURNQ+dqKVm9Fcpqdvw/UldXNbb02AmqU0m09JJ2a3+hCo9/qMzP177jW2u4Q50u/wCqFI9OwAejPG9eu3637j/jtuWvOz5djLdTMtX7JIjydL89OaMNMttuWOt+Lbrt/jEWNbfpZ7P+hkTxGXm1f6ifG+l2vXQaNtWpxWzy6359LjJ8Usr8vTn9DHqYl3vuMc79LvWz6l6TbRlxi60va++/bkRQ4tKMs0JNNX+aLadnpbnpoUG9L3/p6jVJaWSt33Gja1Libl177apt++rf1Ini5c9be5JXwUqUslRfO4qWjT0eq1RXlH/OpdAli2ldP5rp2/re5K+ITkmpSnZvNJXlJOXW19X3IHh27cv3Y6FHLrbkAx136dnoMzTb0k/S6/QbXhd399Bspu2gRYrOXK757yej7kNVzVopq2j+V3Sem/siGdR2tcjyt7gPk5xd25Kz0tpbS17olocQqQ0jKUb76+xBKm3zcrW6jUrb6BV+jxSopZlNZnf5pb99eRrYnxXUqQUJNLSKc42zSy3377+hy9v1Gzp2d1exJpErFph1eB8Szp2s5Nf6rcyPF8eq1ZKTm1bRWtY5pVnays/UkVZ729tDXOGnwzjLb5bs+OVEpLNdyjbS3Xun36czMnVvBx8tOT5VLzvHW/K9v0KUqrb7DmrrnddCxirHiEnLafc1N3vfl/nIcm9O2q2/cISXoEtfQy6Kp6lvklaz5whe2ytp3IHTW0UvoTOK2umNjEukmVapht9LjPIfQ0FHqhMy20MmKtGl2T2tqK6Te2nRlhir6f8AAFR0X+V+o10X0f1LzqfQjk8wFTy+0vZgS27gB0tWaS1I5Yi6KtWWbchehNCSpPXqQN63WhNSV1rzEcbFD44jZ6/0HRl7dCvKNx1rASyqX7jdRkWhZSAmpq5LUsVoVGOzdSCxFtcgVTb9SDzhac7BSTT5FeUWvQuTnbkMl8wFNJMVLoS1IW5DcpURVpkSJvLDKBEJZ+xO6ItOPUggcRXHQfXp9CKGgC04DktLIWIqdgBYfcj1RaeI0sQy1Co7XHJfUfHQW+pNmkTTGSLdQgaAhzDrjlTQ/KVFdobJE7I5oCFoQlygUW4TZLFAABnsK5XAAHRpBOIgEEU0Ni2AFE0ZCtgBFNTFQAA+ciG7AAHKYrqABQidxrQAAlx6YAAxsbYAASSGABEPiIAFDosfEAIpGR2FAIQVMAAbNEMgABtxQAo//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6" name="AutoShape 6" descr="data:image/jpeg;base64,/9j/4AAQSkZJRgABAQAAAQABAAD/2wCEAAkGBxQPEhQQERQPEA8QDw8PDxAPFA8QFQ8PFBEWFhQUFRQYHSggGBolHBQUITEhJSkrLi4uFx8zODMsNygtLisBCgoKDg0OFxAQGiwlICQ3LSwsLCwsLDUtLCwsLC0sLCwsLC8sLCwsNCwsLCwsLCwsLC0sLCwsLC0sLCwsLCwsLP/AABEIALcBEwMBIgACEQEDEQH/xAAcAAABBQEBAQAAAAAAAAAAAAAAAQIDBAUGBwj/xAA5EAACAQIEBAQDBgUEAwAAAAAAAQIDEQQSIUEFMVFhBhNxgRQikQcyQlKhsRUjweHwYoLR8SQzQ//EABoBAQEAAwEBAAAAAAAAAAAAAAABAgMEBQb/xAApEQEAAgIBAwMDBAMAAAAAAAAAAQIDEQQSITETQVEUYXEiMrHRBRUj/9oADAMBAAIRAxEAPwDw+wtiadKxG0QNsAoAAgCAKAgAKAgAAAAQAIBVAAAAAAAAAAAAAAAAAAAAAAAAAAAAAAAAAAAABt18OZtaFjcxBkYpmEKpiCsQyYgAAAAAAAEAqgAAAAAAAAAAAAAAAAAAAAAAAAAAAAAAAAAAAAAA7b7K/Cq4hiXUrK+DwmWrXT5VZX/l0f8Ac02+0X1RJnXcaHAfsixWLw9LE+ZRoqtDzI06l8yg38jdusbS9GhD1fFcQlKcnyTeivay2SWyFOb15+G70oeD4uJi4hHU4nDXMfE4M3Q1SxGBaq4ZoryjYzQ0QUQAAAKAAAAAAAAAAAAAAAAAAAAAAAAAAAAAAAAAAAAAAAAJ8Dg516kKNKLqVas406cI85Tk7JH0VwzhVPheEp4Km1KULzxFRWXm4iS+eXdLSKvtFHGfY/4aeHg+K1o2nOMqWAjK17PSpXttpeEfWXYX7T/EPkUlh6cv51eLzNPWFK/zP35fU0ZJ6p6YbaRqOqWRxj7RfLrThRpxqU4SyxnmazWSTa05XvZ9APOBDP06sOuXpfw9yvWwPY3KFIllhbmMSrisVgDGxeEsd7jcIc7jcOZRKaclUhYZY16+FIPhTKJYs+wuUv8AwoeQXYoOI0uVaZWkhsNEHWEAQUBAFAQUAABAAAABRBQAQB0Y35CzpOPNWAYAAUAAAAAAAHS+APC8uKYuNF3jh6f83FVF+Cinqk/zS+6u7vsznIQcmoxTlJtJJJttvkkt2fQ3g7w+uEYNUXb4uvlr4yVl8ksvyUb7qCb93LqjC9umNsq13Kz4m4tSwtJzsqeHw9NQp042SjCKywhFfRI+e+McSniq069T703e3NRitFFeiOr+0/j/AJ9b4aEr06L/AJlt62t1f/Tr7t9DhzHFTUblb232gAAG1g9mw8S4oiUaBP5Ry7bWdi6d0c5j6B2FWhczMVgbmUSjjZ4cZ8MdJU4f2IJ4EziUc/OgVakDdr4VlGphmXaaY1WmVnQN74QbLBjaaYM6ViCSN2tgzPrYRmW0UBCzLDMjdF9C7EQEnlvoLDDyelhsRAW1gZbpi/w+Q2KYFv4GQscBJ7MbgUwLn8Plzsx9Lhs3yVzHrr8sumfha8N8PlXnlir6r21Ow8ZeFHRUZ2+9Ti3bqlZ/sbP2acEillek5bvqekeJODxqUVmtpFnHfk63aPEOmuDxE+ZfLVanldiNnYeLfDzhLPDld3OWnhJI6seWt67hoyY7Y7dNlcCXyGJ5TNu2tGA/y2a3hbw7V4jiaeFpaObbnUabjRpR1nUl2S+raW42O3+xjwypTlxSvG9LDSy4WMlpUxVr5+6gnf1a6HS/aH4leEoOSf8A5FfNGlyvF6Nz/wBuj9XE6THVKODoqjTtSwmEpWjfaMVeUpPeTd2+rbPn/wAUcYnj8RKtK6hfLSg/wU1yXq+b7s54/wClt+0Nv7K/djyd3d6t6tvW7EH+UxfKZvakYEnlMC7H0BTpkypDES05HM2j4YZPBplyMgcioyKvD0VamBRuTZUrAc9icAZ9Th50dYq1IEHPywViN4U3J0iJYZliRh1MFcqz4dfY62lw9vmrInp8OSTaV5fsZRKacLLhvYgqcO7Hew4K5P8AdElPw/dvTRrm9mNmnnUeHXNDCcHzL5Y3kn9DsKvAFGSu9bckjW8P8Gi5S0avp7DZpznh3w66snmjysrtGrjvA+VfLz7rmeg4Ph3lrSLt2NLDwzrVJLldmFrMoh4zV8Gygs03FRXW5Qp8JipPLrpp3PaMbwJTbzNv8vJHN8Q8PZdIr17o8vl8q+Py7+PixzLkMPwVTpuyV+fyr9Ll/hvA4ytBws5J5Wlq31Ol4HQajUhOEYq19bas0uFcIUfmeZ5ZZo3/AAo8f6y0zMO/JOOsTGvClwDw/KnO7VrVE01+VJf3Ol8R0f5LXZq3W5oww2l/cr8doOpRaXOx6dceT6fJ1R7bebGbqy1l5hj+F53kkrqom/Rr+5yniLw15WqWh6jLhvmKlNuzT+Zctmn+qIfE/CPMg8uyOTi8u+KY34dnK6Mk9/LwueBsQTwqOnxuCcW0zKr0GfR480WeRfFMMr4ZHs3gHw5/DMK6k0ljMZGMpLejh7XhT7N/el7LY5b7M/DXxNd4mvFPCYR5pKXKtiLXp07bpfefolqpHX+M/EHw9OVVu9STcacfzTav9Fv6FvbfaEpX3lxn2k8Z8x/B038qtKu1u1rGHto37dzgfhi3VrOTcpO8pNyk3u27tkbkba11GmFp3O0Kw4vw5JmDOViZ8OgH+YAHtrpixiSyGNmpsOuMlIjlMbnMdqc2Q1SRsimNinVIWi3KncmoYTMXQo06VyzSw/YvxwFi/hMH2MtIqxwt42sSYbBJc0b1HAXRLDh6jqZRDHbNw/D1sXY4FW5ItSywJaFRMTo7qf8ACk9lfuJg+A5KmfMop849WbMJxRNOjn5MnZluRU+WN466epnYbFSeko278la5sU4WVm0x/lLojC9Zt4kraI9mLxGpPTLrFc7BRxMmryil+/ubLoJkXwi3PN5HEzTabVlvrmp06mHN4nCOrmjooy7bbe5ZwUnTSjbSOlm73Zrzwa6fQj+CUdUm32PI/wBdmpO/Gm6eRW0alZwlbMtdHuug6vC8With4tO70ZcbPoeJeb4enJ58OO8at2Y9eiowTsnZ/oyrj1npSS6X06NGpjYK1uxQw9WEIvO1Zae3M87PWlJmkzEf26qTMxt5HxTCZJ2d7N6vYKXCaeImqVO8qtRqEIrTXn+iu79LnW8cpUK1S0aii9+TX9mXeA8Jp4WLxPOdSLjQv+Gm9JT/AN1tO3qZYJm+o235P0xs5UIYOhDC02vLoxbqT5Z6j1qVH78u1jyHxbxF4uq56+XG8aUXtHr6v/g7fxfxLR0YtXl/7H/p6e5wOKSPRpb9TjtXsxJRG2LVWJA4nZE7c0wjsFh9hLFQ3KA8APbHMjbI4VCVK5pbEbQsYkuUWw0I7DXTuS2LFCjfUaNqUafUlz2LGKoWFw2Dzcy6NreFTki5B5SfC0ElYWrAy0iShic2iHVaso8yPCqztuXZQTRUY9Wrmd3qNhibdv1LGJoL/orU6cc3za21SRqtEtlZhZo4vP8AisaMeIZFlTv6GVXwb+9FNX19yk6kqb99ziy5LUdOOlbOijj7apSfYsR4m+TWX1MPBYp63tqW36+5qrlvrcS2Tjp7w3oY6LCOJb9DIw/Mv6fTdDJysuvLntirXwuKVxzZRniraJXaGqvOSslbuafrqxuPM/Zh6UpfPTlbftsWs1o3exj4uTi7J2fXTXsVlxGWt2mtU11XdHFT/K+he0ZImfw3fTzeImrVryVTMlZyUbL1tdHN4rCylSlr95uz5cmXeAZnUqNyvGVnG1pWttcscVoeXTk/wrNLsla5rz2nk44z68b/AJb6R6V/T38POeHcDliMV5bvHD07VMRNP/59L/mlyXu9je8VcZVKEquihFZKcVp2ikuhjUvGGHpRlhoP+dKbnXlUWRSnyST3SWn1dtTivEPiWWIk4p3pxukrKz6s9vj0noiNfljyYmt56lbGY5zk5Sd5SbbZnVq9yCpNsZrud9MUQ4bXmROYgtkDibWtGxthzYqsVDbAOshQPVKdQtU66KqlpzXpoiSFv+bmpmuRqpkqKi7X9eQ6NZLn+oVZ/UnwtazKUKmZ/wDY51C7RrSxUXzJaOLjsc7Ur6asXC1J1JKFJOUn+FDZp0cK7crxenQsQxF2c7XxroO0vlqfluuXsQLjK66l2OsqVkuRFTx93a5zEuNd9f8ANiSNWcZSupXjJRkks2WTV7O29gOtlHMv81K1ekofPrfdGGvEEYrLf+xYqcehOKTae2u7LqDbUqcajk1Vrb7GLXxqnLR3u/oZvE+LRp/LeLUrOUbp6NX+pRwlX71ROGRyUE5ysovu3y2NN8cW8tlbzV1OFrGvTqKS7o4XEcZ8uWRqSlmspbStzsbPC+KKs/kvOyV8u3q9uRqnFqGyMm3VXdrhhcW72XXkznZcdinlb1W24uH4o3Uur2fK60+pwcjHPs30mJjUunr1rPvpyGyx75aae1jNeMvqminjcds0k3Z+p5uWl4mencNlKVny2cVUhNbqX7s5nH3o5qknay0b5MrVeKTg3lWZJXbexz3E/EfmRcW97O/7nPPEyXtvX5dvHrFJ89nceEOMwqTvmV3FctFLq7djf4/J1aFSMW/mhJfLo/uuzT2PE+H8QjSmpU5J1Iu8L3+bkne/LR6nbR8bJYdySlOprTspU4ODfJvM19TsxY74o9KP2zO2PK49ZyRlxzt49i8K6tZx+9kzSn0UU+XfVojq07XSvpsarxdOjOrJ5JTq1LytdpLon6tsysVi4Seyv0XJnv4uqfw4OZlre0z7olK39yXOnv8A9lV1FbnvyHqVtn2Op50pVURNQ+dqKVm9Fcpqdvw/UldXNbb02AmqU0m09JJ2a3+hCo9/qMzP177jW2u4Q50u/wCqFI9OwAejPG9eu3637j/jtuWvOz5djLdTMtX7JIjydL89OaMNMttuWOt+Lbrt/jEWNbfpZ7P+hkTxGXm1f6ifG+l2vXQaNtWpxWzy6359LjJ8Usr8vTn9DHqYl3vuMc79LvWz6l6TbRlxi60va++/bkRQ4tKMs0JNNX+aLadnpbnpoUG9L3/p6jVJaWSt33Gja1Libl177apt++rf1Ini5c9be5JXwUqUslRfO4qWjT0eq1RXlH/OpdAli2ldP5rp2/re5K+ITkmpSnZvNJXlJOXW19X3IHh27cv3Y6FHLrbkAx136dnoMzTb0k/S6/QbXhd399Bspu2gRYrOXK757yej7kNVzVopq2j+V3Sem/siGdR2tcjyt7gPk5xd25Kz0tpbS17olocQqQ0jKUb76+xBKm3zcrW6jUrb6BV+jxSopZlNZnf5pb99eRrYnxXUqQUJNLSKc42zSy3377+hy9v1Gzp2d1exJpErFph1eB8Szp2s5Nf6rcyPF8eq1ZKTm1bRWtY5pVnays/UkVZ729tDXOGnwzjLb5bs+OVEpLNdyjbS3Xun36czMnVvBx8tOT5VLzvHW/K9v0KUqrb7DmrrnddCxirHiEnLafc1N3vfl/nIcm9O2q2/cISXoEtfQy6Kp6lvklaz5whe2ytp3IHTW0UvoTOK2umNjEukmVapht9LjPIfQ0FHqhMy20MmKtGl2T2tqK6Te2nRlhir6f8AAFR0X+V+o10X0f1LzqfQjk8wFTy+0vZgS27gB0tWaS1I5Yi6KtWWbchehNCSpPXqQN63WhNSV1rzEcbFD44jZ6/0HRl7dCvKNx1rASyqX7jdRkWhZSAmpq5LUsVoVGOzdSCxFtcgVTb9SDzhac7BSTT5FeUWvQuTnbkMl8wFNJMVLoS1IW5DcpURVpkSJvLDKBEJZ+xO6ItOPUggcRXHQfXp9CKGgC04DktLIWIqdgBYfcj1RaeI0sQy1Co7XHJfUfHQW+pNmkTTGSLdQgaAhzDrjlTQ/KVFdobJE7I5oCFoQlygUW4TZLFAABnsK5XAAHRpBOIgEEU0Ni2AFE0ZCtgBFNTFQAA+ciG7AAHKYrqABQidxrQAAlx6YAAxsbYAASSGABEPiIAFDosfEAIpGR2FAIQVMAAbNEMgABtxQAo//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urewordss.files.wordpress.com/2012/10/20100701-man-desert-shadow-600x4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tle 1"/>
          <p:cNvSpPr txBox="1">
            <a:spLocks/>
          </p:cNvSpPr>
          <p:nvPr/>
        </p:nvSpPr>
        <p:spPr>
          <a:xfrm>
            <a:off x="304800" y="381000"/>
            <a:ext cx="4114800" cy="2362200"/>
          </a:xfrm>
          <a:prstGeom prst="rect">
            <a:avLst/>
          </a:prstGeom>
        </p:spPr>
        <p:txBody>
          <a:bodyPr vert="horz" lIns="91440" tIns="45720" rIns="91440" bIns="45720" rtlCol="0" anchor="ctr">
            <a:noAutofit/>
          </a:bodyPr>
          <a:lstStyle/>
          <a:p>
            <a:pPr algn="ctr">
              <a:spcBef>
                <a:spcPct val="0"/>
              </a:spcBef>
            </a:pPr>
            <a:endParaRPr lang="en-US" sz="6000" b="1" dirty="0">
              <a:solidFill>
                <a:srgbClr val="1A0D00"/>
              </a:solidFill>
              <a:effectLst>
                <a:outerShdw blurRad="38100" dist="38100" dir="2700000" algn="tl">
                  <a:srgbClr val="000000">
                    <a:alpha val="43137"/>
                  </a:srgbClr>
                </a:outerShdw>
              </a:effectLst>
              <a:latin typeface="Bradley Hand ITC" pitchFamily="66" charset="0"/>
            </a:endParaRP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The </a:t>
            </a: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err="1">
                <a:solidFill>
                  <a:srgbClr val="1A0D00"/>
                </a:solidFill>
                <a:effectLst>
                  <a:outerShdw blurRad="38100" dist="38100" dir="2700000" algn="tl">
                    <a:srgbClr val="000000">
                      <a:alpha val="43137"/>
                    </a:srgbClr>
                  </a:outerShdw>
                </a:effectLst>
                <a:latin typeface="Bradley Hand ITC" pitchFamily="66" charset="0"/>
              </a:rPr>
              <a:t>Anato</a:t>
            </a: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a:solidFill>
                  <a:srgbClr val="00B0F0"/>
                </a:solidFill>
                <a:effectLst>
                  <a:outerShdw blurRad="38100" dist="38100" dir="2700000" algn="tl">
                    <a:srgbClr val="000000">
                      <a:alpha val="43137"/>
                    </a:srgbClr>
                  </a:outerShdw>
                </a:effectLst>
                <a:latin typeface="Bradley Hand ITC" pitchFamily="66" charset="0"/>
              </a:rPr>
              <a:t>ME</a:t>
            </a:r>
            <a:r>
              <a:rPr lang="en-US" sz="6000" b="1" dirty="0">
                <a:solidFill>
                  <a:srgbClr val="1A0D00"/>
                </a:solidFill>
                <a:effectLst>
                  <a:outerShdw blurRad="38100" dist="38100" dir="2700000" algn="tl">
                    <a:srgbClr val="000000">
                      <a:alpha val="43137"/>
                    </a:srgbClr>
                  </a:outerShdw>
                </a:effectLst>
                <a:latin typeface="Bradley Hand ITC" pitchFamily="66" charset="0"/>
              </a:rPr>
              <a:t>”                        of a </a:t>
            </a: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Worshipper</a:t>
            </a:r>
          </a:p>
        </p:txBody>
      </p:sp>
      <p:sp>
        <p:nvSpPr>
          <p:cNvPr id="8" name="Rectangle 7"/>
          <p:cNvSpPr/>
          <p:nvPr/>
        </p:nvSpPr>
        <p:spPr>
          <a:xfrm>
            <a:off x="2286000" y="5411450"/>
            <a:ext cx="6858000" cy="1322413"/>
          </a:xfrm>
          <a:prstGeom prst="rect">
            <a:avLst/>
          </a:prstGeom>
        </p:spPr>
        <p:txBody>
          <a:bodyPr wrap="square">
            <a:spAutoFit/>
          </a:bodyPr>
          <a:lstStyle/>
          <a:p>
            <a:pPr algn="ctr">
              <a:lnSpc>
                <a:spcPct val="90000"/>
              </a:lnSpc>
              <a:buFont typeface="Wingdings" pitchFamily="2" charset="2"/>
              <a:buChar char="Ø"/>
            </a:pPr>
            <a:r>
              <a:rPr lang="en-US" sz="4400" b="1" dirty="0" smtClean="0">
                <a:solidFill>
                  <a:schemeClr val="bg1"/>
                </a:solidFill>
                <a:effectLst>
                  <a:outerShdw blurRad="38100" dist="38100" dir="2700000" algn="tl">
                    <a:srgbClr val="000000">
                      <a:alpha val="43137"/>
                    </a:srgbClr>
                  </a:outerShdw>
                </a:effectLst>
                <a:latin typeface="Bradley Hand ITC" pitchFamily="66" charset="0"/>
              </a:rPr>
              <a:t> </a:t>
            </a:r>
            <a:r>
              <a:rPr lang="en-US" sz="4400" b="1" dirty="0" smtClean="0">
                <a:solidFill>
                  <a:srgbClr val="00B0F0"/>
                </a:solidFill>
                <a:effectLst>
                  <a:outerShdw blurRad="38100" dist="38100" dir="2700000" algn="tl">
                    <a:srgbClr val="000000">
                      <a:alpha val="43137"/>
                    </a:srgbClr>
                  </a:outerShdw>
                </a:effectLst>
                <a:latin typeface="Bradley Hand ITC" pitchFamily="66" charset="0"/>
              </a:rPr>
              <a:t>The </a:t>
            </a:r>
            <a:r>
              <a:rPr lang="en-US" sz="4400" b="1" dirty="0" smtClean="0">
                <a:solidFill>
                  <a:schemeClr val="bg1"/>
                </a:solidFill>
                <a:effectLst>
                  <a:outerShdw blurRad="38100" dist="38100" dir="2700000" algn="tl">
                    <a:srgbClr val="000000">
                      <a:alpha val="43137"/>
                    </a:srgbClr>
                  </a:outerShdw>
                </a:effectLst>
                <a:latin typeface="Bradley Hand ITC" pitchFamily="66" charset="0"/>
              </a:rPr>
              <a:t>Tongue</a:t>
            </a:r>
            <a:r>
              <a:rPr lang="en-US" sz="4400" b="1" dirty="0" smtClean="0">
                <a:solidFill>
                  <a:srgbClr val="00B0F0"/>
                </a:solidFill>
                <a:effectLst>
                  <a:outerShdw blurRad="38100" dist="38100" dir="2700000" algn="tl">
                    <a:srgbClr val="000000">
                      <a:alpha val="43137"/>
                    </a:srgbClr>
                  </a:outerShdw>
                </a:effectLst>
                <a:latin typeface="Bradley Hand ITC" pitchFamily="66" charset="0"/>
              </a:rPr>
              <a:t> </a:t>
            </a:r>
            <a:r>
              <a:rPr lang="en-US" sz="4400" b="1" dirty="0" smtClean="0">
                <a:solidFill>
                  <a:schemeClr val="bg1"/>
                </a:solidFill>
                <a:effectLst>
                  <a:outerShdw blurRad="38100" dist="38100" dir="2700000" algn="tl">
                    <a:srgbClr val="000000">
                      <a:alpha val="43137"/>
                    </a:srgbClr>
                  </a:outerShdw>
                </a:effectLst>
                <a:latin typeface="Bradley Hand ITC" pitchFamily="66" charset="0"/>
              </a:rPr>
              <a:t>is</a:t>
            </a:r>
            <a:r>
              <a:rPr lang="en-US" sz="4400" b="1" dirty="0" smtClean="0">
                <a:solidFill>
                  <a:srgbClr val="00B0F0"/>
                </a:solidFill>
                <a:effectLst>
                  <a:outerShdw blurRad="38100" dist="38100" dir="2700000" algn="tl">
                    <a:srgbClr val="000000">
                      <a:alpha val="43137"/>
                    </a:srgbClr>
                  </a:outerShdw>
                </a:effectLst>
                <a:latin typeface="Bradley Hand ITC" pitchFamily="66" charset="0"/>
              </a:rPr>
              <a:t> SMALL </a:t>
            </a:r>
            <a:r>
              <a:rPr lang="en-US" sz="4400" b="1" dirty="0" smtClean="0">
                <a:solidFill>
                  <a:schemeClr val="bg1"/>
                </a:solidFill>
                <a:effectLst>
                  <a:outerShdw blurRad="38100" dist="38100" dir="2700000" algn="tl">
                    <a:srgbClr val="000000">
                      <a:alpha val="43137"/>
                    </a:srgbClr>
                  </a:outerShdw>
                </a:effectLst>
                <a:latin typeface="Bradley Hand ITC" pitchFamily="66" charset="0"/>
              </a:rPr>
              <a:t>,</a:t>
            </a:r>
            <a:r>
              <a:rPr lang="en-US" sz="4400" b="1" dirty="0" smtClean="0">
                <a:solidFill>
                  <a:srgbClr val="00B0F0"/>
                </a:solidFill>
                <a:effectLst>
                  <a:outerShdw blurRad="38100" dist="38100" dir="2700000" algn="tl">
                    <a:srgbClr val="000000">
                      <a:alpha val="43137"/>
                    </a:srgbClr>
                  </a:outerShdw>
                </a:effectLst>
                <a:latin typeface="Bradley Hand ITC" pitchFamily="66" charset="0"/>
              </a:rPr>
              <a:t> but extremely </a:t>
            </a:r>
            <a:r>
              <a:rPr lang="en-US" sz="4400" b="1" dirty="0" smtClean="0">
                <a:solidFill>
                  <a:schemeClr val="bg1"/>
                </a:solidFill>
                <a:effectLst>
                  <a:outerShdw blurRad="38100" dist="38100" dir="2700000" algn="tl">
                    <a:srgbClr val="000000">
                      <a:alpha val="43137"/>
                    </a:srgbClr>
                  </a:outerShdw>
                </a:effectLst>
                <a:latin typeface="Bradley Hand ITC" pitchFamily="66" charset="0"/>
              </a:rPr>
              <a:t>POWERFUL</a:t>
            </a:r>
            <a:endParaRPr lang="en-US" sz="4400" b="1" dirty="0">
              <a:solidFill>
                <a:schemeClr val="bg1"/>
              </a:solidFill>
              <a:effectLst>
                <a:outerShdw blurRad="38100" dist="38100" dir="2700000" algn="tl">
                  <a:srgbClr val="000000">
                    <a:alpha val="43137"/>
                  </a:srgbClr>
                </a:outerShdw>
              </a:effectLst>
              <a:latin typeface="Bradley Hand ITC" pitchFamily="66" charset="0"/>
            </a:endParaRPr>
          </a:p>
        </p:txBody>
      </p:sp>
      <p:sp>
        <p:nvSpPr>
          <p:cNvPr id="7" name="Rectangle 6"/>
          <p:cNvSpPr/>
          <p:nvPr/>
        </p:nvSpPr>
        <p:spPr>
          <a:xfrm>
            <a:off x="5257800" y="1371600"/>
            <a:ext cx="3429000" cy="2541208"/>
          </a:xfrm>
          <a:prstGeom prst="rect">
            <a:avLst/>
          </a:prstGeom>
        </p:spPr>
        <p:txBody>
          <a:bodyPr wrap="square">
            <a:spAutoFit/>
          </a:bodyPr>
          <a:lstStyle/>
          <a:p>
            <a:pPr algn="ctr">
              <a:lnSpc>
                <a:spcPct val="90000"/>
              </a:lnSpc>
            </a:pPr>
            <a:r>
              <a:rPr lang="en-US" sz="4400" b="1" dirty="0">
                <a:solidFill>
                  <a:prstClr val="white"/>
                </a:solidFill>
                <a:latin typeface="Bradley Hand ITC" pitchFamily="66" charset="0"/>
              </a:rPr>
              <a:t>“</a:t>
            </a:r>
            <a:r>
              <a:rPr lang="en-US" sz="4400" b="1" u="sng" dirty="0">
                <a:solidFill>
                  <a:srgbClr val="00B0F0"/>
                </a:solidFill>
                <a:effectLst>
                  <a:outerShdw blurRad="38100" dist="38100" dir="2700000" algn="tl">
                    <a:srgbClr val="000000">
                      <a:alpha val="43137"/>
                    </a:srgbClr>
                  </a:outerShdw>
                </a:effectLst>
                <a:latin typeface="Bradley Hand ITC" pitchFamily="66" charset="0"/>
              </a:rPr>
              <a:t>WHO</a:t>
            </a:r>
            <a:r>
              <a:rPr lang="en-US" sz="4400" b="1" dirty="0">
                <a:solidFill>
                  <a:prstClr val="white"/>
                </a:solidFill>
                <a:latin typeface="Bradley Hand ITC" pitchFamily="66" charset="0"/>
              </a:rPr>
              <a:t>” </a:t>
            </a:r>
            <a:r>
              <a:rPr lang="en-US" sz="4400" b="1" dirty="0">
                <a:solidFill>
                  <a:prstClr val="black"/>
                </a:solidFill>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The </a:t>
            </a:r>
            <a:r>
              <a:rPr lang="en-US" sz="4400" b="1" dirty="0" smtClean="0">
                <a:solidFill>
                  <a:prstClr val="white"/>
                </a:solidFill>
                <a:effectLst>
                  <a:outerShdw blurRad="38100" dist="38100" dir="2700000" algn="tl">
                    <a:srgbClr val="000000">
                      <a:alpha val="43137"/>
                    </a:srgbClr>
                  </a:outerShdw>
                </a:effectLst>
                <a:latin typeface="Bradley Hand ITC" pitchFamily="66" charset="0"/>
              </a:rPr>
              <a:t>TONGUE</a:t>
            </a:r>
            <a:r>
              <a:rPr lang="en-US" sz="4400" b="1" dirty="0" smtClean="0">
                <a:solidFill>
                  <a:srgbClr val="00B0F0"/>
                </a:solidFill>
                <a:effectLst>
                  <a:outerShdw blurRad="38100" dist="38100" dir="2700000" algn="tl">
                    <a:srgbClr val="000000">
                      <a:alpha val="43137"/>
                    </a:srgbClr>
                  </a:outerShdw>
                </a:effectLst>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of a </a:t>
            </a:r>
            <a:r>
              <a:rPr lang="en-US" sz="4400" b="1" dirty="0">
                <a:solidFill>
                  <a:prstClr val="white"/>
                </a:solidFill>
                <a:effectLst>
                  <a:outerShdw blurRad="38100" dist="38100" dir="2700000" algn="tl">
                    <a:srgbClr val="000000">
                      <a:alpha val="43137"/>
                    </a:srgbClr>
                  </a:outerShdw>
                </a:effectLst>
                <a:latin typeface="Bradley Hand ITC" pitchFamily="66" charset="0"/>
              </a:rPr>
              <a:t>TRUE</a:t>
            </a:r>
            <a:r>
              <a:rPr lang="en-US" sz="4400" b="1" dirty="0">
                <a:solidFill>
                  <a:srgbClr val="00B0F0"/>
                </a:solidFill>
                <a:effectLst>
                  <a:outerShdw blurRad="38100" dist="38100" dir="2700000" algn="tl">
                    <a:srgbClr val="000000">
                      <a:alpha val="43137"/>
                    </a:srgbClr>
                  </a:outerShdw>
                </a:effectLst>
                <a:latin typeface="Bradley Hand ITC" pitchFamily="66" charset="0"/>
              </a:rPr>
              <a:t> Worshipper</a:t>
            </a:r>
            <a:endParaRPr lang="en-US" sz="4400" b="1" dirty="0">
              <a:solidFill>
                <a:prstClr val="black"/>
              </a:solidFill>
              <a:latin typeface="Bradley Hand ITC"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urewordss.files.wordpress.com/2012/10/20100701-man-desert-shadow-600x4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tle 1"/>
          <p:cNvSpPr txBox="1">
            <a:spLocks/>
          </p:cNvSpPr>
          <p:nvPr/>
        </p:nvSpPr>
        <p:spPr>
          <a:xfrm>
            <a:off x="304800" y="381000"/>
            <a:ext cx="4114800" cy="2362200"/>
          </a:xfrm>
          <a:prstGeom prst="rect">
            <a:avLst/>
          </a:prstGeom>
        </p:spPr>
        <p:txBody>
          <a:bodyPr vert="horz" lIns="91440" tIns="45720" rIns="91440" bIns="45720" rtlCol="0" anchor="ctr">
            <a:noAutofit/>
          </a:bodyPr>
          <a:lstStyle/>
          <a:p>
            <a:pPr algn="ctr">
              <a:spcBef>
                <a:spcPct val="0"/>
              </a:spcBef>
            </a:pPr>
            <a:endParaRPr lang="en-US" sz="6000" b="1" dirty="0">
              <a:solidFill>
                <a:srgbClr val="1A0D00"/>
              </a:solidFill>
              <a:effectLst>
                <a:outerShdw blurRad="38100" dist="38100" dir="2700000" algn="tl">
                  <a:srgbClr val="000000">
                    <a:alpha val="43137"/>
                  </a:srgbClr>
                </a:outerShdw>
              </a:effectLst>
              <a:latin typeface="Bradley Hand ITC" pitchFamily="66" charset="0"/>
            </a:endParaRP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The </a:t>
            </a: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err="1">
                <a:solidFill>
                  <a:srgbClr val="1A0D00"/>
                </a:solidFill>
                <a:effectLst>
                  <a:outerShdw blurRad="38100" dist="38100" dir="2700000" algn="tl">
                    <a:srgbClr val="000000">
                      <a:alpha val="43137"/>
                    </a:srgbClr>
                  </a:outerShdw>
                </a:effectLst>
                <a:latin typeface="Bradley Hand ITC" pitchFamily="66" charset="0"/>
              </a:rPr>
              <a:t>Anato</a:t>
            </a: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a:solidFill>
                  <a:srgbClr val="00B0F0"/>
                </a:solidFill>
                <a:effectLst>
                  <a:outerShdw blurRad="38100" dist="38100" dir="2700000" algn="tl">
                    <a:srgbClr val="000000">
                      <a:alpha val="43137"/>
                    </a:srgbClr>
                  </a:outerShdw>
                </a:effectLst>
                <a:latin typeface="Bradley Hand ITC" pitchFamily="66" charset="0"/>
              </a:rPr>
              <a:t>ME</a:t>
            </a:r>
            <a:r>
              <a:rPr lang="en-US" sz="6000" b="1" dirty="0">
                <a:solidFill>
                  <a:srgbClr val="1A0D00"/>
                </a:solidFill>
                <a:effectLst>
                  <a:outerShdw blurRad="38100" dist="38100" dir="2700000" algn="tl">
                    <a:srgbClr val="000000">
                      <a:alpha val="43137"/>
                    </a:srgbClr>
                  </a:outerShdw>
                </a:effectLst>
                <a:latin typeface="Bradley Hand ITC" pitchFamily="66" charset="0"/>
              </a:rPr>
              <a:t>”                        of a </a:t>
            </a: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Worshipper</a:t>
            </a:r>
          </a:p>
        </p:txBody>
      </p:sp>
      <p:sp>
        <p:nvSpPr>
          <p:cNvPr id="8" name="Rectangle 7"/>
          <p:cNvSpPr/>
          <p:nvPr/>
        </p:nvSpPr>
        <p:spPr>
          <a:xfrm>
            <a:off x="1981200" y="5562600"/>
            <a:ext cx="7162800" cy="1210588"/>
          </a:xfrm>
          <a:prstGeom prst="rect">
            <a:avLst/>
          </a:prstGeom>
        </p:spPr>
        <p:txBody>
          <a:bodyPr wrap="square">
            <a:spAutoFit/>
          </a:bodyPr>
          <a:lstStyle/>
          <a:p>
            <a:pPr algn="ctr">
              <a:lnSpc>
                <a:spcPct val="90000"/>
              </a:lnSpc>
              <a:buFont typeface="Wingdings" pitchFamily="2" charset="2"/>
              <a:buChar char="Ø"/>
            </a:pPr>
            <a:r>
              <a:rPr lang="en-US" sz="4000" b="1" dirty="0" smtClean="0">
                <a:solidFill>
                  <a:schemeClr val="bg1"/>
                </a:solidFill>
                <a:effectLst>
                  <a:outerShdw blurRad="38100" dist="38100" dir="2700000" algn="tl">
                    <a:srgbClr val="000000">
                      <a:alpha val="43137"/>
                    </a:srgbClr>
                  </a:outerShdw>
                </a:effectLst>
                <a:latin typeface="Bradley Hand ITC" pitchFamily="66" charset="0"/>
              </a:rPr>
              <a:t> </a:t>
            </a:r>
            <a:r>
              <a:rPr lang="en-US" sz="4000" b="1" dirty="0" smtClean="0">
                <a:solidFill>
                  <a:srgbClr val="00B0F0"/>
                </a:solidFill>
                <a:effectLst>
                  <a:outerShdw blurRad="38100" dist="38100" dir="2700000" algn="tl">
                    <a:srgbClr val="000000">
                      <a:alpha val="43137"/>
                    </a:srgbClr>
                  </a:outerShdw>
                </a:effectLst>
                <a:latin typeface="Bradley Hand ITC" pitchFamily="66" charset="0"/>
              </a:rPr>
              <a:t>The </a:t>
            </a:r>
            <a:r>
              <a:rPr lang="en-US" sz="4000" b="1" dirty="0" smtClean="0">
                <a:solidFill>
                  <a:schemeClr val="bg1"/>
                </a:solidFill>
                <a:effectLst>
                  <a:outerShdw blurRad="38100" dist="38100" dir="2700000" algn="tl">
                    <a:srgbClr val="000000">
                      <a:alpha val="43137"/>
                    </a:srgbClr>
                  </a:outerShdw>
                </a:effectLst>
                <a:latin typeface="Bradley Hand ITC" pitchFamily="66" charset="0"/>
              </a:rPr>
              <a:t>Tongue</a:t>
            </a:r>
            <a:r>
              <a:rPr lang="en-US" sz="4000" b="1" dirty="0" smtClean="0">
                <a:solidFill>
                  <a:srgbClr val="00B0F0"/>
                </a:solidFill>
                <a:effectLst>
                  <a:outerShdw blurRad="38100" dist="38100" dir="2700000" algn="tl">
                    <a:srgbClr val="000000">
                      <a:alpha val="43137"/>
                    </a:srgbClr>
                  </a:outerShdw>
                </a:effectLst>
                <a:latin typeface="Bradley Hand ITC" pitchFamily="66" charset="0"/>
              </a:rPr>
              <a:t> </a:t>
            </a:r>
            <a:r>
              <a:rPr lang="en-US" sz="4000" b="1" dirty="0" smtClean="0">
                <a:solidFill>
                  <a:schemeClr val="bg1"/>
                </a:solidFill>
                <a:effectLst>
                  <a:outerShdw blurRad="38100" dist="38100" dir="2700000" algn="tl">
                    <a:srgbClr val="000000">
                      <a:alpha val="43137"/>
                    </a:srgbClr>
                  </a:outerShdw>
                </a:effectLst>
                <a:latin typeface="Bradley Hand ITC" pitchFamily="66" charset="0"/>
              </a:rPr>
              <a:t>is</a:t>
            </a:r>
            <a:r>
              <a:rPr lang="en-US" sz="4000" b="1" dirty="0" smtClean="0">
                <a:solidFill>
                  <a:srgbClr val="00B0F0"/>
                </a:solidFill>
                <a:effectLst>
                  <a:outerShdw blurRad="38100" dist="38100" dir="2700000" algn="tl">
                    <a:srgbClr val="000000">
                      <a:alpha val="43137"/>
                    </a:srgbClr>
                  </a:outerShdw>
                </a:effectLst>
                <a:latin typeface="Bradley Hand ITC" pitchFamily="66" charset="0"/>
              </a:rPr>
              <a:t> NECESSARY</a:t>
            </a:r>
            <a:r>
              <a:rPr lang="en-US" sz="4000" b="1" dirty="0" smtClean="0">
                <a:solidFill>
                  <a:schemeClr val="bg1"/>
                </a:solidFill>
                <a:effectLst>
                  <a:outerShdw blurRad="38100" dist="38100" dir="2700000" algn="tl">
                    <a:srgbClr val="000000">
                      <a:alpha val="43137"/>
                    </a:srgbClr>
                  </a:outerShdw>
                </a:effectLst>
                <a:latin typeface="Bradley Hand ITC" pitchFamily="66" charset="0"/>
              </a:rPr>
              <a:t>,</a:t>
            </a:r>
            <a:r>
              <a:rPr lang="en-US" sz="4000" b="1" dirty="0" smtClean="0">
                <a:solidFill>
                  <a:srgbClr val="00B0F0"/>
                </a:solidFill>
                <a:effectLst>
                  <a:outerShdw blurRad="38100" dist="38100" dir="2700000" algn="tl">
                    <a:srgbClr val="000000">
                      <a:alpha val="43137"/>
                    </a:srgbClr>
                  </a:outerShdw>
                </a:effectLst>
                <a:latin typeface="Bradley Hand ITC" pitchFamily="66" charset="0"/>
              </a:rPr>
              <a:t> but extremely </a:t>
            </a:r>
            <a:r>
              <a:rPr lang="en-US" sz="4000" b="1" dirty="0" smtClean="0">
                <a:solidFill>
                  <a:schemeClr val="bg1"/>
                </a:solidFill>
                <a:effectLst>
                  <a:outerShdw blurRad="38100" dist="38100" dir="2700000" algn="tl">
                    <a:srgbClr val="000000">
                      <a:alpha val="43137"/>
                    </a:srgbClr>
                  </a:outerShdw>
                </a:effectLst>
                <a:latin typeface="Bradley Hand ITC" pitchFamily="66" charset="0"/>
              </a:rPr>
              <a:t>DANGEROUS</a:t>
            </a:r>
            <a:endParaRPr lang="en-US" sz="4000" b="1" dirty="0">
              <a:solidFill>
                <a:schemeClr val="bg1"/>
              </a:solidFill>
              <a:effectLst>
                <a:outerShdw blurRad="38100" dist="38100" dir="2700000" algn="tl">
                  <a:srgbClr val="000000">
                    <a:alpha val="43137"/>
                  </a:srgbClr>
                </a:outerShdw>
              </a:effectLst>
              <a:latin typeface="Bradley Hand ITC" pitchFamily="66" charset="0"/>
            </a:endParaRPr>
          </a:p>
        </p:txBody>
      </p:sp>
      <p:sp>
        <p:nvSpPr>
          <p:cNvPr id="7" name="Rectangle 6"/>
          <p:cNvSpPr/>
          <p:nvPr/>
        </p:nvSpPr>
        <p:spPr>
          <a:xfrm>
            <a:off x="5257800" y="1371600"/>
            <a:ext cx="3429000" cy="2541208"/>
          </a:xfrm>
          <a:prstGeom prst="rect">
            <a:avLst/>
          </a:prstGeom>
        </p:spPr>
        <p:txBody>
          <a:bodyPr wrap="square">
            <a:spAutoFit/>
          </a:bodyPr>
          <a:lstStyle/>
          <a:p>
            <a:pPr algn="ctr">
              <a:lnSpc>
                <a:spcPct val="90000"/>
              </a:lnSpc>
            </a:pPr>
            <a:r>
              <a:rPr lang="en-US" sz="4400" b="1" dirty="0">
                <a:solidFill>
                  <a:prstClr val="white"/>
                </a:solidFill>
                <a:latin typeface="Bradley Hand ITC" pitchFamily="66" charset="0"/>
              </a:rPr>
              <a:t>“</a:t>
            </a:r>
            <a:r>
              <a:rPr lang="en-US" sz="4400" b="1" u="sng" dirty="0">
                <a:solidFill>
                  <a:srgbClr val="00B0F0"/>
                </a:solidFill>
                <a:effectLst>
                  <a:outerShdw blurRad="38100" dist="38100" dir="2700000" algn="tl">
                    <a:srgbClr val="000000">
                      <a:alpha val="43137"/>
                    </a:srgbClr>
                  </a:outerShdw>
                </a:effectLst>
                <a:latin typeface="Bradley Hand ITC" pitchFamily="66" charset="0"/>
              </a:rPr>
              <a:t>WHO</a:t>
            </a:r>
            <a:r>
              <a:rPr lang="en-US" sz="4400" b="1" dirty="0">
                <a:solidFill>
                  <a:prstClr val="white"/>
                </a:solidFill>
                <a:latin typeface="Bradley Hand ITC" pitchFamily="66" charset="0"/>
              </a:rPr>
              <a:t>” </a:t>
            </a:r>
            <a:r>
              <a:rPr lang="en-US" sz="4400" b="1" dirty="0">
                <a:solidFill>
                  <a:prstClr val="black"/>
                </a:solidFill>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The </a:t>
            </a:r>
            <a:r>
              <a:rPr lang="en-US" sz="4400" b="1" dirty="0" smtClean="0">
                <a:solidFill>
                  <a:prstClr val="white"/>
                </a:solidFill>
                <a:effectLst>
                  <a:outerShdw blurRad="38100" dist="38100" dir="2700000" algn="tl">
                    <a:srgbClr val="000000">
                      <a:alpha val="43137"/>
                    </a:srgbClr>
                  </a:outerShdw>
                </a:effectLst>
                <a:latin typeface="Bradley Hand ITC" pitchFamily="66" charset="0"/>
              </a:rPr>
              <a:t>TONGUE</a:t>
            </a:r>
            <a:r>
              <a:rPr lang="en-US" sz="4400" b="1" dirty="0" smtClean="0">
                <a:solidFill>
                  <a:srgbClr val="00B0F0"/>
                </a:solidFill>
                <a:effectLst>
                  <a:outerShdw blurRad="38100" dist="38100" dir="2700000" algn="tl">
                    <a:srgbClr val="000000">
                      <a:alpha val="43137"/>
                    </a:srgbClr>
                  </a:outerShdw>
                </a:effectLst>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of a </a:t>
            </a:r>
            <a:r>
              <a:rPr lang="en-US" sz="4400" b="1" dirty="0">
                <a:solidFill>
                  <a:prstClr val="white"/>
                </a:solidFill>
                <a:effectLst>
                  <a:outerShdw blurRad="38100" dist="38100" dir="2700000" algn="tl">
                    <a:srgbClr val="000000">
                      <a:alpha val="43137"/>
                    </a:srgbClr>
                  </a:outerShdw>
                </a:effectLst>
                <a:latin typeface="Bradley Hand ITC" pitchFamily="66" charset="0"/>
              </a:rPr>
              <a:t>TRUE</a:t>
            </a:r>
            <a:r>
              <a:rPr lang="en-US" sz="4400" b="1" dirty="0">
                <a:solidFill>
                  <a:srgbClr val="00B0F0"/>
                </a:solidFill>
                <a:effectLst>
                  <a:outerShdw blurRad="38100" dist="38100" dir="2700000" algn="tl">
                    <a:srgbClr val="000000">
                      <a:alpha val="43137"/>
                    </a:srgbClr>
                  </a:outerShdw>
                </a:effectLst>
                <a:latin typeface="Bradley Hand ITC" pitchFamily="66" charset="0"/>
              </a:rPr>
              <a:t> Worshipper</a:t>
            </a:r>
            <a:endParaRPr lang="en-US" sz="4400" b="1" dirty="0">
              <a:solidFill>
                <a:prstClr val="black"/>
              </a:solidFill>
              <a:latin typeface="Bradley Hand ITC"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urewordss.files.wordpress.com/2012/10/20100701-man-desert-shadow-600x4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tle 1"/>
          <p:cNvSpPr txBox="1">
            <a:spLocks/>
          </p:cNvSpPr>
          <p:nvPr/>
        </p:nvSpPr>
        <p:spPr>
          <a:xfrm>
            <a:off x="304800" y="381000"/>
            <a:ext cx="4114800" cy="2362200"/>
          </a:xfrm>
          <a:prstGeom prst="rect">
            <a:avLst/>
          </a:prstGeom>
        </p:spPr>
        <p:txBody>
          <a:bodyPr vert="horz" lIns="91440" tIns="45720" rIns="91440" bIns="45720" rtlCol="0" anchor="ctr">
            <a:noAutofit/>
          </a:bodyPr>
          <a:lstStyle/>
          <a:p>
            <a:pPr algn="ctr">
              <a:spcBef>
                <a:spcPct val="0"/>
              </a:spcBef>
            </a:pPr>
            <a:endParaRPr lang="en-US" sz="6000" b="1" dirty="0">
              <a:solidFill>
                <a:srgbClr val="1A0D00"/>
              </a:solidFill>
              <a:effectLst>
                <a:outerShdw blurRad="38100" dist="38100" dir="2700000" algn="tl">
                  <a:srgbClr val="000000">
                    <a:alpha val="43137"/>
                  </a:srgbClr>
                </a:outerShdw>
              </a:effectLst>
              <a:latin typeface="Bradley Hand ITC" pitchFamily="66" charset="0"/>
            </a:endParaRP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The </a:t>
            </a: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err="1">
                <a:solidFill>
                  <a:srgbClr val="1A0D00"/>
                </a:solidFill>
                <a:effectLst>
                  <a:outerShdw blurRad="38100" dist="38100" dir="2700000" algn="tl">
                    <a:srgbClr val="000000">
                      <a:alpha val="43137"/>
                    </a:srgbClr>
                  </a:outerShdw>
                </a:effectLst>
                <a:latin typeface="Bradley Hand ITC" pitchFamily="66" charset="0"/>
              </a:rPr>
              <a:t>Anato</a:t>
            </a: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a:solidFill>
                  <a:srgbClr val="00B0F0"/>
                </a:solidFill>
                <a:effectLst>
                  <a:outerShdw blurRad="38100" dist="38100" dir="2700000" algn="tl">
                    <a:srgbClr val="000000">
                      <a:alpha val="43137"/>
                    </a:srgbClr>
                  </a:outerShdw>
                </a:effectLst>
                <a:latin typeface="Bradley Hand ITC" pitchFamily="66" charset="0"/>
              </a:rPr>
              <a:t>ME</a:t>
            </a:r>
            <a:r>
              <a:rPr lang="en-US" sz="6000" b="1" dirty="0">
                <a:solidFill>
                  <a:srgbClr val="1A0D00"/>
                </a:solidFill>
                <a:effectLst>
                  <a:outerShdw blurRad="38100" dist="38100" dir="2700000" algn="tl">
                    <a:srgbClr val="000000">
                      <a:alpha val="43137"/>
                    </a:srgbClr>
                  </a:outerShdw>
                </a:effectLst>
                <a:latin typeface="Bradley Hand ITC" pitchFamily="66" charset="0"/>
              </a:rPr>
              <a:t>”                        of a </a:t>
            </a: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Worshipper</a:t>
            </a:r>
          </a:p>
        </p:txBody>
      </p:sp>
      <p:sp>
        <p:nvSpPr>
          <p:cNvPr id="8" name="Rectangle 7"/>
          <p:cNvSpPr/>
          <p:nvPr/>
        </p:nvSpPr>
        <p:spPr>
          <a:xfrm>
            <a:off x="1828800" y="5486400"/>
            <a:ext cx="7315200" cy="1266501"/>
          </a:xfrm>
          <a:prstGeom prst="rect">
            <a:avLst/>
          </a:prstGeom>
        </p:spPr>
        <p:txBody>
          <a:bodyPr wrap="square">
            <a:spAutoFit/>
          </a:bodyPr>
          <a:lstStyle/>
          <a:p>
            <a:pPr algn="ctr">
              <a:lnSpc>
                <a:spcPct val="90000"/>
              </a:lnSpc>
              <a:buFont typeface="Wingdings" pitchFamily="2" charset="2"/>
              <a:buChar char="Ø"/>
            </a:pPr>
            <a:r>
              <a:rPr lang="en-US" sz="4000" b="1" dirty="0" smtClean="0">
                <a:solidFill>
                  <a:schemeClr val="bg1"/>
                </a:solidFill>
                <a:effectLst>
                  <a:outerShdw blurRad="38100" dist="38100" dir="2700000" algn="tl">
                    <a:srgbClr val="000000">
                      <a:alpha val="43137"/>
                    </a:srgbClr>
                  </a:outerShdw>
                </a:effectLst>
                <a:latin typeface="Bradley Hand ITC" pitchFamily="66" charset="0"/>
              </a:rPr>
              <a:t> </a:t>
            </a:r>
            <a:r>
              <a:rPr lang="en-US" sz="4200" b="1" dirty="0" smtClean="0">
                <a:solidFill>
                  <a:srgbClr val="00B0F0"/>
                </a:solidFill>
                <a:effectLst>
                  <a:outerShdw blurRad="38100" dist="38100" dir="2700000" algn="tl">
                    <a:srgbClr val="000000">
                      <a:alpha val="43137"/>
                    </a:srgbClr>
                  </a:outerShdw>
                </a:effectLst>
                <a:latin typeface="Bradley Hand ITC" pitchFamily="66" charset="0"/>
              </a:rPr>
              <a:t>The </a:t>
            </a:r>
            <a:r>
              <a:rPr lang="en-US" sz="4200" b="1" dirty="0" smtClean="0">
                <a:solidFill>
                  <a:schemeClr val="bg1"/>
                </a:solidFill>
                <a:effectLst>
                  <a:outerShdw blurRad="38100" dist="38100" dir="2700000" algn="tl">
                    <a:srgbClr val="000000">
                      <a:alpha val="43137"/>
                    </a:srgbClr>
                  </a:outerShdw>
                </a:effectLst>
                <a:latin typeface="Bradley Hand ITC" pitchFamily="66" charset="0"/>
              </a:rPr>
              <a:t>Tongue</a:t>
            </a:r>
            <a:r>
              <a:rPr lang="en-US" sz="4200" b="1" dirty="0" smtClean="0">
                <a:solidFill>
                  <a:srgbClr val="00B0F0"/>
                </a:solidFill>
                <a:effectLst>
                  <a:outerShdw blurRad="38100" dist="38100" dir="2700000" algn="tl">
                    <a:srgbClr val="000000">
                      <a:alpha val="43137"/>
                    </a:srgbClr>
                  </a:outerShdw>
                </a:effectLst>
                <a:latin typeface="Bradley Hand ITC" pitchFamily="66" charset="0"/>
              </a:rPr>
              <a:t> </a:t>
            </a:r>
            <a:r>
              <a:rPr lang="en-US" sz="4200" b="1" dirty="0" smtClean="0">
                <a:solidFill>
                  <a:schemeClr val="bg1"/>
                </a:solidFill>
                <a:effectLst>
                  <a:outerShdw blurRad="38100" dist="38100" dir="2700000" algn="tl">
                    <a:srgbClr val="000000">
                      <a:alpha val="43137"/>
                    </a:srgbClr>
                  </a:outerShdw>
                </a:effectLst>
                <a:latin typeface="Bradley Hand ITC" pitchFamily="66" charset="0"/>
              </a:rPr>
              <a:t>is</a:t>
            </a:r>
            <a:r>
              <a:rPr lang="en-US" sz="4200" b="1" dirty="0" smtClean="0">
                <a:solidFill>
                  <a:srgbClr val="00B0F0"/>
                </a:solidFill>
                <a:effectLst>
                  <a:outerShdw blurRad="38100" dist="38100" dir="2700000" algn="tl">
                    <a:srgbClr val="000000">
                      <a:alpha val="43137"/>
                    </a:srgbClr>
                  </a:outerShdw>
                </a:effectLst>
                <a:latin typeface="Bradley Hand ITC" pitchFamily="66" charset="0"/>
              </a:rPr>
              <a:t> HELPFUL</a:t>
            </a:r>
            <a:r>
              <a:rPr lang="en-US" sz="4200" b="1" dirty="0" smtClean="0">
                <a:solidFill>
                  <a:schemeClr val="bg1"/>
                </a:solidFill>
                <a:effectLst>
                  <a:outerShdw blurRad="38100" dist="38100" dir="2700000" algn="tl">
                    <a:srgbClr val="000000">
                      <a:alpha val="43137"/>
                    </a:srgbClr>
                  </a:outerShdw>
                </a:effectLst>
                <a:latin typeface="Bradley Hand ITC" pitchFamily="66" charset="0"/>
              </a:rPr>
              <a:t>,</a:t>
            </a:r>
            <a:r>
              <a:rPr lang="en-US" sz="4200" b="1" dirty="0" smtClean="0">
                <a:solidFill>
                  <a:srgbClr val="00B0F0"/>
                </a:solidFill>
                <a:effectLst>
                  <a:outerShdw blurRad="38100" dist="38100" dir="2700000" algn="tl">
                    <a:srgbClr val="000000">
                      <a:alpha val="43137"/>
                    </a:srgbClr>
                  </a:outerShdw>
                </a:effectLst>
                <a:latin typeface="Bradley Hand ITC" pitchFamily="66" charset="0"/>
              </a:rPr>
              <a:t> but extremely </a:t>
            </a:r>
            <a:r>
              <a:rPr lang="en-US" sz="4200" b="1" dirty="0" smtClean="0">
                <a:solidFill>
                  <a:schemeClr val="bg1"/>
                </a:solidFill>
                <a:effectLst>
                  <a:outerShdw blurRad="38100" dist="38100" dir="2700000" algn="tl">
                    <a:srgbClr val="000000">
                      <a:alpha val="43137"/>
                    </a:srgbClr>
                  </a:outerShdw>
                </a:effectLst>
                <a:latin typeface="Bradley Hand ITC" pitchFamily="66" charset="0"/>
              </a:rPr>
              <a:t>INCONSISTENT</a:t>
            </a:r>
            <a:endParaRPr lang="en-US" sz="4200" b="1" dirty="0">
              <a:solidFill>
                <a:schemeClr val="bg1"/>
              </a:solidFill>
              <a:effectLst>
                <a:outerShdw blurRad="38100" dist="38100" dir="2700000" algn="tl">
                  <a:srgbClr val="000000">
                    <a:alpha val="43137"/>
                  </a:srgbClr>
                </a:outerShdw>
              </a:effectLst>
              <a:latin typeface="Bradley Hand ITC" pitchFamily="66" charset="0"/>
            </a:endParaRPr>
          </a:p>
        </p:txBody>
      </p:sp>
      <p:sp>
        <p:nvSpPr>
          <p:cNvPr id="7" name="Rectangle 6"/>
          <p:cNvSpPr/>
          <p:nvPr/>
        </p:nvSpPr>
        <p:spPr>
          <a:xfrm>
            <a:off x="5257800" y="1371600"/>
            <a:ext cx="3429000" cy="2541208"/>
          </a:xfrm>
          <a:prstGeom prst="rect">
            <a:avLst/>
          </a:prstGeom>
        </p:spPr>
        <p:txBody>
          <a:bodyPr wrap="square">
            <a:spAutoFit/>
          </a:bodyPr>
          <a:lstStyle/>
          <a:p>
            <a:pPr algn="ctr">
              <a:lnSpc>
                <a:spcPct val="90000"/>
              </a:lnSpc>
            </a:pPr>
            <a:r>
              <a:rPr lang="en-US" sz="4400" b="1" dirty="0">
                <a:solidFill>
                  <a:prstClr val="white"/>
                </a:solidFill>
                <a:latin typeface="Bradley Hand ITC" pitchFamily="66" charset="0"/>
              </a:rPr>
              <a:t>“</a:t>
            </a:r>
            <a:r>
              <a:rPr lang="en-US" sz="4400" b="1" u="sng" dirty="0">
                <a:solidFill>
                  <a:srgbClr val="00B0F0"/>
                </a:solidFill>
                <a:effectLst>
                  <a:outerShdw blurRad="38100" dist="38100" dir="2700000" algn="tl">
                    <a:srgbClr val="000000">
                      <a:alpha val="43137"/>
                    </a:srgbClr>
                  </a:outerShdw>
                </a:effectLst>
                <a:latin typeface="Bradley Hand ITC" pitchFamily="66" charset="0"/>
              </a:rPr>
              <a:t>WHO</a:t>
            </a:r>
            <a:r>
              <a:rPr lang="en-US" sz="4400" b="1" dirty="0">
                <a:solidFill>
                  <a:prstClr val="white"/>
                </a:solidFill>
                <a:latin typeface="Bradley Hand ITC" pitchFamily="66" charset="0"/>
              </a:rPr>
              <a:t>” </a:t>
            </a:r>
            <a:r>
              <a:rPr lang="en-US" sz="4400" b="1" dirty="0">
                <a:solidFill>
                  <a:prstClr val="black"/>
                </a:solidFill>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The </a:t>
            </a:r>
            <a:r>
              <a:rPr lang="en-US" sz="4400" b="1" dirty="0" smtClean="0">
                <a:solidFill>
                  <a:prstClr val="white"/>
                </a:solidFill>
                <a:effectLst>
                  <a:outerShdw blurRad="38100" dist="38100" dir="2700000" algn="tl">
                    <a:srgbClr val="000000">
                      <a:alpha val="43137"/>
                    </a:srgbClr>
                  </a:outerShdw>
                </a:effectLst>
                <a:latin typeface="Bradley Hand ITC" pitchFamily="66" charset="0"/>
              </a:rPr>
              <a:t>TONGUE</a:t>
            </a:r>
            <a:r>
              <a:rPr lang="en-US" sz="4400" b="1" dirty="0" smtClean="0">
                <a:solidFill>
                  <a:srgbClr val="00B0F0"/>
                </a:solidFill>
                <a:effectLst>
                  <a:outerShdw blurRad="38100" dist="38100" dir="2700000" algn="tl">
                    <a:srgbClr val="000000">
                      <a:alpha val="43137"/>
                    </a:srgbClr>
                  </a:outerShdw>
                </a:effectLst>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of a </a:t>
            </a:r>
            <a:r>
              <a:rPr lang="en-US" sz="4400" b="1" dirty="0">
                <a:solidFill>
                  <a:prstClr val="white"/>
                </a:solidFill>
                <a:effectLst>
                  <a:outerShdw blurRad="38100" dist="38100" dir="2700000" algn="tl">
                    <a:srgbClr val="000000">
                      <a:alpha val="43137"/>
                    </a:srgbClr>
                  </a:outerShdw>
                </a:effectLst>
                <a:latin typeface="Bradley Hand ITC" pitchFamily="66" charset="0"/>
              </a:rPr>
              <a:t>TRUE</a:t>
            </a:r>
            <a:r>
              <a:rPr lang="en-US" sz="4400" b="1" dirty="0">
                <a:solidFill>
                  <a:srgbClr val="00B0F0"/>
                </a:solidFill>
                <a:effectLst>
                  <a:outerShdw blurRad="38100" dist="38100" dir="2700000" algn="tl">
                    <a:srgbClr val="000000">
                      <a:alpha val="43137"/>
                    </a:srgbClr>
                  </a:outerShdw>
                </a:effectLst>
                <a:latin typeface="Bradley Hand ITC" pitchFamily="66" charset="0"/>
              </a:rPr>
              <a:t> Worshipper</a:t>
            </a:r>
            <a:endParaRPr lang="en-US" sz="4400" b="1" dirty="0">
              <a:solidFill>
                <a:prstClr val="black"/>
              </a:solidFill>
              <a:latin typeface="Bradley Hand ITC"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urewordss.files.wordpress.com/2012/10/20100701-man-desert-shadow-600x4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tle 1"/>
          <p:cNvSpPr txBox="1">
            <a:spLocks/>
          </p:cNvSpPr>
          <p:nvPr/>
        </p:nvSpPr>
        <p:spPr>
          <a:xfrm>
            <a:off x="304800" y="914400"/>
            <a:ext cx="4114800" cy="2362200"/>
          </a:xfrm>
          <a:prstGeom prst="rect">
            <a:avLst/>
          </a:prstGeom>
        </p:spPr>
        <p:txBody>
          <a:bodyPr vert="horz" lIns="91440" tIns="45720" rIns="91440" bIns="45720" rtlCol="0" anchor="ctr">
            <a:noAutofit/>
          </a:bodyPr>
          <a:lstStyle/>
          <a:p>
            <a:pPr algn="ctr">
              <a:spcBef>
                <a:spcPct val="0"/>
              </a:spcBef>
              <a:defRPr/>
            </a:pPr>
            <a:endParaRPr lang="en-US" sz="6000" b="1" dirty="0">
              <a:solidFill>
                <a:srgbClr val="1A0D00"/>
              </a:solidFill>
              <a:effectLst>
                <a:outerShdw blurRad="38100" dist="38100" dir="2700000" algn="tl">
                  <a:srgbClr val="000000">
                    <a:alpha val="43137"/>
                  </a:srgbClr>
                </a:outerShdw>
              </a:effectLst>
              <a:latin typeface="Bradley Hand ITC" pitchFamily="66" charset="0"/>
            </a:endParaRPr>
          </a:p>
          <a:p>
            <a:pPr algn="ctr">
              <a:spcBef>
                <a:spcPct val="0"/>
              </a:spcBef>
              <a:defRPr/>
            </a:pPr>
            <a:r>
              <a:rPr lang="en-US" sz="6000" b="1" dirty="0">
                <a:solidFill>
                  <a:srgbClr val="1A0D00"/>
                </a:solidFill>
                <a:effectLst>
                  <a:outerShdw blurRad="38100" dist="38100" dir="2700000" algn="tl">
                    <a:srgbClr val="000000">
                      <a:alpha val="43137"/>
                    </a:srgbClr>
                  </a:outerShdw>
                </a:effectLst>
                <a:latin typeface="Bradley Hand ITC" pitchFamily="66" charset="0"/>
              </a:rPr>
              <a:t>The </a:t>
            </a:r>
          </a:p>
          <a:p>
            <a:pPr algn="ctr">
              <a:spcBef>
                <a:spcPct val="0"/>
              </a:spcBef>
              <a:defRPr/>
            </a:pP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err="1">
                <a:solidFill>
                  <a:srgbClr val="1A0D00"/>
                </a:solidFill>
                <a:effectLst>
                  <a:outerShdw blurRad="38100" dist="38100" dir="2700000" algn="tl">
                    <a:srgbClr val="000000">
                      <a:alpha val="43137"/>
                    </a:srgbClr>
                  </a:outerShdw>
                </a:effectLst>
                <a:latin typeface="Bradley Hand ITC" pitchFamily="66" charset="0"/>
              </a:rPr>
              <a:t>Anato</a:t>
            </a: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a:solidFill>
                  <a:srgbClr val="00B0F0"/>
                </a:solidFill>
                <a:effectLst>
                  <a:outerShdw blurRad="38100" dist="38100" dir="2700000" algn="tl">
                    <a:srgbClr val="000000">
                      <a:alpha val="43137"/>
                    </a:srgbClr>
                  </a:outerShdw>
                </a:effectLst>
                <a:latin typeface="Bradley Hand ITC" pitchFamily="66" charset="0"/>
              </a:rPr>
              <a:t>ME</a:t>
            </a:r>
            <a:r>
              <a:rPr lang="en-US" sz="6000" b="1" dirty="0">
                <a:solidFill>
                  <a:srgbClr val="1A0D00"/>
                </a:solidFill>
                <a:effectLst>
                  <a:outerShdw blurRad="38100" dist="38100" dir="2700000" algn="tl">
                    <a:srgbClr val="000000">
                      <a:alpha val="43137"/>
                    </a:srgbClr>
                  </a:outerShdw>
                </a:effectLst>
                <a:latin typeface="Bradley Hand ITC" pitchFamily="66" charset="0"/>
              </a:rPr>
              <a:t>”                        of a </a:t>
            </a:r>
          </a:p>
          <a:p>
            <a:pPr algn="ctr">
              <a:spcBef>
                <a:spcPct val="0"/>
              </a:spcBef>
              <a:defRPr/>
            </a:pPr>
            <a:r>
              <a:rPr lang="en-US" sz="6000" b="1" dirty="0">
                <a:solidFill>
                  <a:srgbClr val="1A0D00"/>
                </a:solidFill>
                <a:effectLst>
                  <a:outerShdw blurRad="38100" dist="38100" dir="2700000" algn="tl">
                    <a:srgbClr val="000000">
                      <a:alpha val="43137"/>
                    </a:srgbClr>
                  </a:outerShdw>
                </a:effectLst>
                <a:latin typeface="Bradley Hand ITC" pitchFamily="66" charset="0"/>
              </a:rPr>
              <a:t>Worshipper</a:t>
            </a:r>
          </a:p>
        </p:txBody>
      </p:sp>
      <p:sp>
        <p:nvSpPr>
          <p:cNvPr id="4" name="Rectangle 3"/>
          <p:cNvSpPr/>
          <p:nvPr/>
        </p:nvSpPr>
        <p:spPr>
          <a:xfrm>
            <a:off x="5715000" y="4057233"/>
            <a:ext cx="3429000" cy="2541208"/>
          </a:xfrm>
          <a:prstGeom prst="rect">
            <a:avLst/>
          </a:prstGeom>
        </p:spPr>
        <p:txBody>
          <a:bodyPr wrap="square">
            <a:spAutoFit/>
          </a:bodyPr>
          <a:lstStyle/>
          <a:p>
            <a:pPr algn="ctr">
              <a:lnSpc>
                <a:spcPct val="90000"/>
              </a:lnSpc>
            </a:pPr>
            <a:r>
              <a:rPr lang="en-US" sz="4400" b="1" dirty="0">
                <a:solidFill>
                  <a:prstClr val="white"/>
                </a:solidFill>
                <a:latin typeface="Bradley Hand ITC" pitchFamily="66" charset="0"/>
              </a:rPr>
              <a:t>“</a:t>
            </a:r>
            <a:r>
              <a:rPr lang="en-US" sz="4400" b="1" u="sng" dirty="0">
                <a:solidFill>
                  <a:srgbClr val="00B0F0"/>
                </a:solidFill>
                <a:effectLst>
                  <a:outerShdw blurRad="38100" dist="38100" dir="2700000" algn="tl">
                    <a:srgbClr val="000000">
                      <a:alpha val="43137"/>
                    </a:srgbClr>
                  </a:outerShdw>
                </a:effectLst>
                <a:latin typeface="Bradley Hand ITC" pitchFamily="66" charset="0"/>
              </a:rPr>
              <a:t>WHO</a:t>
            </a:r>
            <a:r>
              <a:rPr lang="en-US" sz="4400" b="1" dirty="0">
                <a:solidFill>
                  <a:prstClr val="white"/>
                </a:solidFill>
                <a:latin typeface="Bradley Hand ITC" pitchFamily="66" charset="0"/>
              </a:rPr>
              <a:t>” </a:t>
            </a:r>
            <a:r>
              <a:rPr lang="en-US" sz="4400" b="1" dirty="0">
                <a:solidFill>
                  <a:prstClr val="black"/>
                </a:solidFill>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The </a:t>
            </a:r>
            <a:r>
              <a:rPr lang="en-US" sz="4400" b="1" dirty="0" smtClean="0">
                <a:solidFill>
                  <a:prstClr val="white"/>
                </a:solidFill>
                <a:effectLst>
                  <a:outerShdw blurRad="38100" dist="38100" dir="2700000" algn="tl">
                    <a:srgbClr val="000000">
                      <a:alpha val="43137"/>
                    </a:srgbClr>
                  </a:outerShdw>
                </a:effectLst>
                <a:latin typeface="Bradley Hand ITC" pitchFamily="66" charset="0"/>
              </a:rPr>
              <a:t>TONGUE</a:t>
            </a:r>
            <a:r>
              <a:rPr lang="en-US" sz="4400" b="1" dirty="0" smtClean="0">
                <a:solidFill>
                  <a:srgbClr val="00B0F0"/>
                </a:solidFill>
                <a:effectLst>
                  <a:outerShdw blurRad="38100" dist="38100" dir="2700000" algn="tl">
                    <a:srgbClr val="000000">
                      <a:alpha val="43137"/>
                    </a:srgbClr>
                  </a:outerShdw>
                </a:effectLst>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of a </a:t>
            </a:r>
            <a:r>
              <a:rPr lang="en-US" sz="4400" b="1" dirty="0">
                <a:solidFill>
                  <a:prstClr val="white"/>
                </a:solidFill>
                <a:effectLst>
                  <a:outerShdw blurRad="38100" dist="38100" dir="2700000" algn="tl">
                    <a:srgbClr val="000000">
                      <a:alpha val="43137"/>
                    </a:srgbClr>
                  </a:outerShdw>
                </a:effectLst>
                <a:latin typeface="Bradley Hand ITC" pitchFamily="66" charset="0"/>
              </a:rPr>
              <a:t>TRUE</a:t>
            </a:r>
            <a:r>
              <a:rPr lang="en-US" sz="4400" b="1" dirty="0">
                <a:solidFill>
                  <a:srgbClr val="00B0F0"/>
                </a:solidFill>
                <a:effectLst>
                  <a:outerShdw blurRad="38100" dist="38100" dir="2700000" algn="tl">
                    <a:srgbClr val="000000">
                      <a:alpha val="43137"/>
                    </a:srgbClr>
                  </a:outerShdw>
                </a:effectLst>
                <a:latin typeface="Bradley Hand ITC" pitchFamily="66" charset="0"/>
              </a:rPr>
              <a:t> Worshipper</a:t>
            </a:r>
            <a:endParaRPr lang="en-US" sz="4400" b="1" dirty="0">
              <a:solidFill>
                <a:prstClr val="black"/>
              </a:solidFill>
              <a:latin typeface="Bradley Hand ITC"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urewordss.files.wordpress.com/2012/10/20100701-man-desert-shadow-600x4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tle 1"/>
          <p:cNvSpPr txBox="1">
            <a:spLocks/>
          </p:cNvSpPr>
          <p:nvPr/>
        </p:nvSpPr>
        <p:spPr>
          <a:xfrm>
            <a:off x="304800" y="381000"/>
            <a:ext cx="4114800" cy="2362200"/>
          </a:xfrm>
          <a:prstGeom prst="rect">
            <a:avLst/>
          </a:prstGeom>
        </p:spPr>
        <p:txBody>
          <a:bodyPr vert="horz" lIns="91440" tIns="45720" rIns="91440" bIns="45720" rtlCol="0" anchor="ctr">
            <a:noAutofit/>
          </a:bodyPr>
          <a:lstStyle/>
          <a:p>
            <a:pPr algn="ctr">
              <a:spcBef>
                <a:spcPct val="0"/>
              </a:spcBef>
            </a:pPr>
            <a:endParaRPr lang="en-US" sz="6000" b="1" dirty="0">
              <a:solidFill>
                <a:srgbClr val="1A0D00"/>
              </a:solidFill>
              <a:effectLst>
                <a:outerShdw blurRad="38100" dist="38100" dir="2700000" algn="tl">
                  <a:srgbClr val="000000">
                    <a:alpha val="43137"/>
                  </a:srgbClr>
                </a:outerShdw>
              </a:effectLst>
              <a:latin typeface="Bradley Hand ITC" pitchFamily="66" charset="0"/>
            </a:endParaRP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The </a:t>
            </a: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err="1">
                <a:solidFill>
                  <a:srgbClr val="1A0D00"/>
                </a:solidFill>
                <a:effectLst>
                  <a:outerShdw blurRad="38100" dist="38100" dir="2700000" algn="tl">
                    <a:srgbClr val="000000">
                      <a:alpha val="43137"/>
                    </a:srgbClr>
                  </a:outerShdw>
                </a:effectLst>
                <a:latin typeface="Bradley Hand ITC" pitchFamily="66" charset="0"/>
              </a:rPr>
              <a:t>Anato</a:t>
            </a: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a:solidFill>
                  <a:srgbClr val="00B0F0"/>
                </a:solidFill>
                <a:effectLst>
                  <a:outerShdw blurRad="38100" dist="38100" dir="2700000" algn="tl">
                    <a:srgbClr val="000000">
                      <a:alpha val="43137"/>
                    </a:srgbClr>
                  </a:outerShdw>
                </a:effectLst>
                <a:latin typeface="Bradley Hand ITC" pitchFamily="66" charset="0"/>
              </a:rPr>
              <a:t>ME</a:t>
            </a:r>
            <a:r>
              <a:rPr lang="en-US" sz="6000" b="1" dirty="0">
                <a:solidFill>
                  <a:srgbClr val="1A0D00"/>
                </a:solidFill>
                <a:effectLst>
                  <a:outerShdw blurRad="38100" dist="38100" dir="2700000" algn="tl">
                    <a:srgbClr val="000000">
                      <a:alpha val="43137"/>
                    </a:srgbClr>
                  </a:outerShdw>
                </a:effectLst>
                <a:latin typeface="Bradley Hand ITC" pitchFamily="66" charset="0"/>
              </a:rPr>
              <a:t>”                        of a </a:t>
            </a: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Worshipper</a:t>
            </a:r>
          </a:p>
        </p:txBody>
      </p:sp>
      <p:sp>
        <p:nvSpPr>
          <p:cNvPr id="4" name="Rectangle 3"/>
          <p:cNvSpPr/>
          <p:nvPr/>
        </p:nvSpPr>
        <p:spPr>
          <a:xfrm>
            <a:off x="5486400" y="914400"/>
            <a:ext cx="3429000" cy="2541208"/>
          </a:xfrm>
          <a:prstGeom prst="rect">
            <a:avLst/>
          </a:prstGeom>
        </p:spPr>
        <p:txBody>
          <a:bodyPr wrap="square">
            <a:spAutoFit/>
          </a:bodyPr>
          <a:lstStyle/>
          <a:p>
            <a:pPr algn="ctr">
              <a:lnSpc>
                <a:spcPct val="90000"/>
              </a:lnSpc>
            </a:pPr>
            <a:r>
              <a:rPr lang="en-US" sz="4400" b="1" dirty="0">
                <a:solidFill>
                  <a:prstClr val="white"/>
                </a:solidFill>
                <a:latin typeface="Bradley Hand ITC" pitchFamily="66" charset="0"/>
              </a:rPr>
              <a:t>“</a:t>
            </a:r>
            <a:r>
              <a:rPr lang="en-US" sz="4400" b="1" u="sng" dirty="0">
                <a:solidFill>
                  <a:srgbClr val="00B0F0"/>
                </a:solidFill>
                <a:effectLst>
                  <a:outerShdw blurRad="38100" dist="38100" dir="2700000" algn="tl">
                    <a:srgbClr val="000000">
                      <a:alpha val="43137"/>
                    </a:srgbClr>
                  </a:outerShdw>
                </a:effectLst>
                <a:latin typeface="Bradley Hand ITC" pitchFamily="66" charset="0"/>
              </a:rPr>
              <a:t>WHO</a:t>
            </a:r>
            <a:r>
              <a:rPr lang="en-US" sz="4400" b="1" dirty="0">
                <a:solidFill>
                  <a:prstClr val="white"/>
                </a:solidFill>
                <a:latin typeface="Bradley Hand ITC" pitchFamily="66" charset="0"/>
              </a:rPr>
              <a:t>” </a:t>
            </a:r>
            <a:r>
              <a:rPr lang="en-US" sz="4400" b="1" dirty="0">
                <a:solidFill>
                  <a:prstClr val="black"/>
                </a:solidFill>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The </a:t>
            </a:r>
            <a:r>
              <a:rPr lang="en-US" sz="4400" b="1" dirty="0" smtClean="0">
                <a:solidFill>
                  <a:prstClr val="white"/>
                </a:solidFill>
                <a:effectLst>
                  <a:outerShdw blurRad="38100" dist="38100" dir="2700000" algn="tl">
                    <a:srgbClr val="000000">
                      <a:alpha val="43137"/>
                    </a:srgbClr>
                  </a:outerShdw>
                </a:effectLst>
                <a:latin typeface="Bradley Hand ITC" pitchFamily="66" charset="0"/>
              </a:rPr>
              <a:t>TONGUE</a:t>
            </a:r>
            <a:r>
              <a:rPr lang="en-US" sz="4400" b="1" dirty="0" smtClean="0">
                <a:solidFill>
                  <a:srgbClr val="00B0F0"/>
                </a:solidFill>
                <a:effectLst>
                  <a:outerShdw blurRad="38100" dist="38100" dir="2700000" algn="tl">
                    <a:srgbClr val="000000">
                      <a:alpha val="43137"/>
                    </a:srgbClr>
                  </a:outerShdw>
                </a:effectLst>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of a </a:t>
            </a:r>
            <a:r>
              <a:rPr lang="en-US" sz="4400" b="1" dirty="0">
                <a:solidFill>
                  <a:prstClr val="white"/>
                </a:solidFill>
                <a:effectLst>
                  <a:outerShdw blurRad="38100" dist="38100" dir="2700000" algn="tl">
                    <a:srgbClr val="000000">
                      <a:alpha val="43137"/>
                    </a:srgbClr>
                  </a:outerShdw>
                </a:effectLst>
                <a:latin typeface="Bradley Hand ITC" pitchFamily="66" charset="0"/>
              </a:rPr>
              <a:t>TRUE</a:t>
            </a:r>
            <a:r>
              <a:rPr lang="en-US" sz="4400" b="1" dirty="0">
                <a:solidFill>
                  <a:srgbClr val="00B0F0"/>
                </a:solidFill>
                <a:effectLst>
                  <a:outerShdw blurRad="38100" dist="38100" dir="2700000" algn="tl">
                    <a:srgbClr val="000000">
                      <a:alpha val="43137"/>
                    </a:srgbClr>
                  </a:outerShdw>
                </a:effectLst>
                <a:latin typeface="Bradley Hand ITC" pitchFamily="66" charset="0"/>
              </a:rPr>
              <a:t> Worshipper</a:t>
            </a:r>
            <a:endParaRPr lang="en-US" sz="4400" b="1" dirty="0">
              <a:solidFill>
                <a:prstClr val="black"/>
              </a:solidFill>
              <a:latin typeface="Bradley Hand ITC" pitchFamily="66" charset="0"/>
            </a:endParaRPr>
          </a:p>
        </p:txBody>
      </p:sp>
      <p:sp>
        <p:nvSpPr>
          <p:cNvPr id="6" name="Rectangle 5"/>
          <p:cNvSpPr/>
          <p:nvPr/>
        </p:nvSpPr>
        <p:spPr>
          <a:xfrm>
            <a:off x="1447800" y="5410200"/>
            <a:ext cx="7696200" cy="1434239"/>
          </a:xfrm>
          <a:prstGeom prst="rect">
            <a:avLst/>
          </a:prstGeom>
        </p:spPr>
        <p:txBody>
          <a:bodyPr wrap="square">
            <a:spAutoFit/>
          </a:bodyPr>
          <a:lstStyle/>
          <a:p>
            <a:pPr algn="ctr">
              <a:lnSpc>
                <a:spcPct val="90000"/>
              </a:lnSpc>
              <a:buFont typeface="Wingdings" pitchFamily="2" charset="2"/>
              <a:buChar char="ü"/>
            </a:pPr>
            <a:r>
              <a:rPr lang="en-US" sz="4400" b="1" dirty="0">
                <a:solidFill>
                  <a:srgbClr val="00B0F0"/>
                </a:solidFill>
                <a:latin typeface="Bradley Hand ITC" pitchFamily="66" charset="0"/>
              </a:rPr>
              <a:t> </a:t>
            </a:r>
            <a:r>
              <a:rPr lang="en-US" sz="4400" b="1" dirty="0" smtClean="0">
                <a:solidFill>
                  <a:srgbClr val="00B0F0"/>
                </a:solidFill>
                <a:latin typeface="Bradley Hand ITC" pitchFamily="66" charset="0"/>
              </a:rPr>
              <a:t>A </a:t>
            </a:r>
            <a:r>
              <a:rPr lang="en-US" sz="4800" b="1" dirty="0" smtClean="0">
                <a:solidFill>
                  <a:prstClr val="white"/>
                </a:solidFill>
                <a:latin typeface="Bradley Hand ITC" pitchFamily="66" charset="0"/>
              </a:rPr>
              <a:t>PRAISING </a:t>
            </a:r>
            <a:r>
              <a:rPr lang="en-US" sz="4800" b="1" dirty="0" smtClean="0">
                <a:solidFill>
                  <a:srgbClr val="00B0F0"/>
                </a:solidFill>
                <a:latin typeface="Bradley Hand ITC" pitchFamily="66" charset="0"/>
              </a:rPr>
              <a:t>,</a:t>
            </a:r>
            <a:r>
              <a:rPr lang="en-US" sz="4800" b="1" dirty="0" smtClean="0">
                <a:solidFill>
                  <a:prstClr val="white"/>
                </a:solidFill>
                <a:latin typeface="Bradley Hand ITC" pitchFamily="66" charset="0"/>
              </a:rPr>
              <a:t> </a:t>
            </a:r>
            <a:r>
              <a:rPr lang="en-US" sz="4800" b="1" u="sng" dirty="0" smtClean="0">
                <a:solidFill>
                  <a:srgbClr val="00B0F0"/>
                </a:solidFill>
                <a:latin typeface="Bradley Hand ITC" pitchFamily="66" charset="0"/>
              </a:rPr>
              <a:t>not</a:t>
            </a:r>
            <a:r>
              <a:rPr lang="en-US" sz="4800" b="1" dirty="0" smtClean="0">
                <a:solidFill>
                  <a:prstClr val="white"/>
                </a:solidFill>
                <a:latin typeface="Bradley Hand ITC" pitchFamily="66" charset="0"/>
              </a:rPr>
              <a:t> </a:t>
            </a:r>
            <a:r>
              <a:rPr lang="en-US" sz="4800" b="1" dirty="0" smtClean="0">
                <a:solidFill>
                  <a:srgbClr val="00B0F0"/>
                </a:solidFill>
                <a:latin typeface="Bradley Hand ITC" pitchFamily="66" charset="0"/>
              </a:rPr>
              <a:t>POISIONOUS</a:t>
            </a:r>
            <a:r>
              <a:rPr lang="en-US" sz="4800" b="1" dirty="0" smtClean="0">
                <a:solidFill>
                  <a:prstClr val="white"/>
                </a:solidFill>
                <a:latin typeface="Bradley Hand ITC" pitchFamily="66" charset="0"/>
              </a:rPr>
              <a:t> </a:t>
            </a:r>
            <a:r>
              <a:rPr lang="en-US" sz="4800" b="1" dirty="0" smtClean="0">
                <a:solidFill>
                  <a:srgbClr val="00B0F0"/>
                </a:solidFill>
                <a:latin typeface="Bradley Hand ITC" pitchFamily="66" charset="0"/>
              </a:rPr>
              <a:t>,</a:t>
            </a:r>
            <a:r>
              <a:rPr lang="en-US" sz="4800" b="1" dirty="0" smtClean="0">
                <a:solidFill>
                  <a:prstClr val="white"/>
                </a:solidFill>
                <a:latin typeface="Bradley Hand ITC" pitchFamily="66" charset="0"/>
              </a:rPr>
              <a:t> </a:t>
            </a:r>
            <a:r>
              <a:rPr lang="en-US" sz="4800" b="1" dirty="0" smtClean="0">
                <a:solidFill>
                  <a:schemeClr val="bg1"/>
                </a:solidFill>
                <a:latin typeface="Bradley Hand ITC" pitchFamily="66" charset="0"/>
              </a:rPr>
              <a:t>Mouth</a:t>
            </a:r>
            <a:endParaRPr lang="en-US" sz="4800" b="1" dirty="0">
              <a:solidFill>
                <a:schemeClr val="bg1"/>
              </a:solidFill>
              <a:latin typeface="Bradley Hand ITC"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609600" y="0"/>
            <a:ext cx="8534400" cy="6858000"/>
          </a:xfrm>
        </p:spPr>
        <p:txBody>
          <a:bodyPr/>
          <a:lstStyle/>
          <a:p>
            <a:pPr marL="609600" indent="-609600" algn="ctr" eaLnBrk="1" hangingPunct="1">
              <a:buFontTx/>
              <a:buNone/>
              <a:defRPr/>
            </a:pPr>
            <a:r>
              <a:rPr lang="en-US" sz="6000" b="1" dirty="0" smtClean="0"/>
              <a:t>Hebrews 13:15 </a:t>
            </a:r>
            <a:r>
              <a:rPr lang="en-US" sz="6000" dirty="0" smtClean="0"/>
              <a:t>By him therefore let us offer the sacrifice of praise to God continually, </a:t>
            </a:r>
            <a:r>
              <a:rPr lang="en-US" sz="6000" b="1" dirty="0" smtClean="0">
                <a:solidFill>
                  <a:srgbClr val="00B0F0"/>
                </a:solidFill>
                <a:effectLst>
                  <a:outerShdw blurRad="38100" dist="38100" dir="2700000" algn="tl">
                    <a:srgbClr val="000000">
                      <a:alpha val="43137"/>
                    </a:srgbClr>
                  </a:outerShdw>
                </a:effectLst>
              </a:rPr>
              <a:t>that is</a:t>
            </a:r>
            <a:r>
              <a:rPr lang="en-US" sz="6000" dirty="0" smtClean="0"/>
              <a:t>, the fruit of </a:t>
            </a:r>
            <a:r>
              <a:rPr lang="en-US" sz="6000" i="1" dirty="0" smtClean="0"/>
              <a:t>our</a:t>
            </a:r>
            <a:r>
              <a:rPr lang="en-US" sz="6000" dirty="0" smtClean="0"/>
              <a:t> lips giving thanks to his name</a:t>
            </a:r>
            <a:r>
              <a:rPr lang="en-US" sz="4000" dirty="0" smtClean="0"/>
              <a:t>. </a:t>
            </a:r>
            <a:endParaRPr lang="en-US" sz="3900" b="1" dirty="0" smtClean="0">
              <a:effectLst>
                <a:outerShdw blurRad="38100" dist="38100" dir="2700000" algn="tl">
                  <a:srgbClr val="000000">
                    <a:alpha val="43137"/>
                  </a:srgbClr>
                </a:outerShdw>
              </a:effectLst>
              <a:latin typeface="Candar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609600" y="0"/>
            <a:ext cx="8534400" cy="6858000"/>
          </a:xfrm>
        </p:spPr>
        <p:txBody>
          <a:bodyPr/>
          <a:lstStyle/>
          <a:p>
            <a:pPr marL="609600" indent="-609600" algn="ctr" eaLnBrk="1" hangingPunct="1">
              <a:buFontTx/>
              <a:buNone/>
              <a:defRPr/>
            </a:pPr>
            <a:r>
              <a:rPr lang="en-US" sz="6600" b="1" dirty="0" smtClean="0"/>
              <a:t> Proverbs 11:9 </a:t>
            </a:r>
            <a:r>
              <a:rPr lang="en-US" sz="6600" b="1" dirty="0" smtClean="0">
                <a:solidFill>
                  <a:srgbClr val="00B0F0"/>
                </a:solidFill>
                <a:effectLst>
                  <a:outerShdw blurRad="38100" dist="38100" dir="2700000" algn="tl">
                    <a:srgbClr val="000000">
                      <a:alpha val="43137"/>
                    </a:srgbClr>
                  </a:outerShdw>
                </a:effectLst>
              </a:rPr>
              <a:t>An </a:t>
            </a:r>
            <a:r>
              <a:rPr lang="en-US" sz="6600" b="1" dirty="0" smtClean="0">
                <a:solidFill>
                  <a:srgbClr val="996633"/>
                </a:solidFill>
                <a:effectLst>
                  <a:outerShdw blurRad="38100" dist="38100" dir="2700000" algn="tl">
                    <a:srgbClr val="000000">
                      <a:alpha val="43137"/>
                    </a:srgbClr>
                  </a:outerShdw>
                </a:effectLst>
              </a:rPr>
              <a:t>hypocrite</a:t>
            </a:r>
            <a:r>
              <a:rPr lang="en-US" sz="6600" b="1" dirty="0" smtClean="0">
                <a:solidFill>
                  <a:srgbClr val="00B0F0"/>
                </a:solidFill>
                <a:effectLst>
                  <a:outerShdw blurRad="38100" dist="38100" dir="2700000" algn="tl">
                    <a:srgbClr val="000000">
                      <a:alpha val="43137"/>
                    </a:srgbClr>
                  </a:outerShdw>
                </a:effectLst>
              </a:rPr>
              <a:t> with </a:t>
            </a:r>
            <a:r>
              <a:rPr lang="en-US" sz="6600" b="1" i="1" dirty="0" smtClean="0">
                <a:solidFill>
                  <a:srgbClr val="00B0F0"/>
                </a:solidFill>
                <a:effectLst>
                  <a:outerShdw blurRad="38100" dist="38100" dir="2700000" algn="tl">
                    <a:srgbClr val="000000">
                      <a:alpha val="43137"/>
                    </a:srgbClr>
                  </a:outerShdw>
                </a:effectLst>
              </a:rPr>
              <a:t>his</a:t>
            </a:r>
            <a:r>
              <a:rPr lang="en-US" sz="6600" b="1" dirty="0" smtClean="0">
                <a:solidFill>
                  <a:srgbClr val="00B0F0"/>
                </a:solidFill>
                <a:effectLst>
                  <a:outerShdw blurRad="38100" dist="38100" dir="2700000" algn="tl">
                    <a:srgbClr val="000000">
                      <a:alpha val="43137"/>
                    </a:srgbClr>
                  </a:outerShdw>
                </a:effectLst>
              </a:rPr>
              <a:t> mouth</a:t>
            </a:r>
            <a:r>
              <a:rPr lang="en-US" sz="6600" dirty="0" smtClean="0"/>
              <a:t> </a:t>
            </a:r>
            <a:r>
              <a:rPr lang="en-US" sz="6600" dirty="0" err="1" smtClean="0"/>
              <a:t>destroyeth</a:t>
            </a:r>
            <a:r>
              <a:rPr lang="en-US" sz="6600" dirty="0" smtClean="0"/>
              <a:t> his </a:t>
            </a:r>
            <a:r>
              <a:rPr lang="en-US" sz="6600" dirty="0" err="1" smtClean="0"/>
              <a:t>neighbour</a:t>
            </a:r>
            <a:r>
              <a:rPr lang="en-US" sz="6600" dirty="0" smtClean="0"/>
              <a:t>: but through knowledge shall the just be delivered.  </a:t>
            </a:r>
            <a:endParaRPr lang="en-US" sz="6600" b="1" dirty="0" smtClean="0">
              <a:effectLst>
                <a:outerShdw blurRad="38100" dist="38100" dir="2700000" algn="tl">
                  <a:srgbClr val="000000">
                    <a:alpha val="43137"/>
                  </a:srgbClr>
                </a:outerShdw>
              </a:effectLst>
              <a:latin typeface="Candar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609600" y="0"/>
            <a:ext cx="8534400" cy="6858000"/>
          </a:xfrm>
        </p:spPr>
        <p:txBody>
          <a:bodyPr/>
          <a:lstStyle/>
          <a:p>
            <a:pPr marL="609600" indent="-609600" algn="ctr" eaLnBrk="1" hangingPunct="1">
              <a:buFontTx/>
              <a:buNone/>
              <a:defRPr/>
            </a:pPr>
            <a:r>
              <a:rPr lang="en-US" sz="6600" b="1" dirty="0" smtClean="0"/>
              <a:t>Proverbs 15:28 </a:t>
            </a:r>
            <a:r>
              <a:rPr lang="en-US" sz="6600" b="1" dirty="0" smtClean="0">
                <a:solidFill>
                  <a:srgbClr val="00B0F0"/>
                </a:solidFill>
                <a:effectLst>
                  <a:outerShdw blurRad="38100" dist="38100" dir="2700000" algn="tl">
                    <a:srgbClr val="000000">
                      <a:alpha val="43137"/>
                    </a:srgbClr>
                  </a:outerShdw>
                </a:effectLst>
              </a:rPr>
              <a:t>The heart of the righteous </a:t>
            </a:r>
            <a:r>
              <a:rPr lang="en-US" sz="6600" b="1" dirty="0" err="1" smtClean="0">
                <a:solidFill>
                  <a:srgbClr val="00B0F0"/>
                </a:solidFill>
                <a:effectLst>
                  <a:outerShdw blurRad="38100" dist="38100" dir="2700000" algn="tl">
                    <a:srgbClr val="000000">
                      <a:alpha val="43137"/>
                    </a:srgbClr>
                  </a:outerShdw>
                </a:effectLst>
              </a:rPr>
              <a:t>studieth</a:t>
            </a:r>
            <a:r>
              <a:rPr lang="en-US" sz="6600" b="1" dirty="0" smtClean="0">
                <a:solidFill>
                  <a:srgbClr val="00B0F0"/>
                </a:solidFill>
                <a:effectLst>
                  <a:outerShdw blurRad="38100" dist="38100" dir="2700000" algn="tl">
                    <a:srgbClr val="000000">
                      <a:alpha val="43137"/>
                    </a:srgbClr>
                  </a:outerShdw>
                </a:effectLst>
              </a:rPr>
              <a:t> to answer</a:t>
            </a:r>
            <a:r>
              <a:rPr lang="en-US" sz="6600" dirty="0" smtClean="0"/>
              <a:t>: </a:t>
            </a:r>
            <a:r>
              <a:rPr lang="en-US" sz="6600" b="1" dirty="0" smtClean="0">
                <a:solidFill>
                  <a:srgbClr val="996633"/>
                </a:solidFill>
                <a:effectLst>
                  <a:outerShdw blurRad="38100" dist="38100" dir="2700000" algn="tl">
                    <a:srgbClr val="000000">
                      <a:alpha val="43137"/>
                    </a:srgbClr>
                  </a:outerShdw>
                </a:effectLst>
              </a:rPr>
              <a:t>but the mouth of the wicked </a:t>
            </a:r>
            <a:r>
              <a:rPr lang="en-US" sz="6600" b="1" dirty="0" err="1" smtClean="0">
                <a:solidFill>
                  <a:srgbClr val="996633"/>
                </a:solidFill>
                <a:effectLst>
                  <a:outerShdw blurRad="38100" dist="38100" dir="2700000" algn="tl">
                    <a:srgbClr val="000000">
                      <a:alpha val="43137"/>
                    </a:srgbClr>
                  </a:outerShdw>
                </a:effectLst>
              </a:rPr>
              <a:t>poureth</a:t>
            </a:r>
            <a:r>
              <a:rPr lang="en-US" sz="6600" b="1" dirty="0" smtClean="0">
                <a:solidFill>
                  <a:srgbClr val="996633"/>
                </a:solidFill>
                <a:effectLst>
                  <a:outerShdw blurRad="38100" dist="38100" dir="2700000" algn="tl">
                    <a:srgbClr val="000000">
                      <a:alpha val="43137"/>
                    </a:srgbClr>
                  </a:outerShdw>
                </a:effectLst>
              </a:rPr>
              <a:t> out evil things</a:t>
            </a:r>
            <a:r>
              <a:rPr lang="en-US" sz="6600" dirty="0" smtClean="0"/>
              <a:t>. </a:t>
            </a:r>
            <a:endParaRPr lang="en-US" sz="6600" b="1" dirty="0" smtClean="0">
              <a:effectLst>
                <a:outerShdw blurRad="38100" dist="38100" dir="2700000" algn="tl">
                  <a:srgbClr val="000000">
                    <a:alpha val="43137"/>
                  </a:srgbClr>
                </a:outerShdw>
              </a:effectLst>
              <a:latin typeface="Candar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304800" y="0"/>
            <a:ext cx="8839200" cy="6858000"/>
          </a:xfrm>
        </p:spPr>
        <p:txBody>
          <a:bodyPr/>
          <a:lstStyle/>
          <a:p>
            <a:pPr marL="609600" indent="-609600" algn="ctr" eaLnBrk="1" hangingPunct="1">
              <a:buNone/>
              <a:defRPr/>
            </a:pPr>
            <a:r>
              <a:rPr lang="en-US" b="1" dirty="0" smtClean="0"/>
              <a:t>Luke 10:38-42 </a:t>
            </a:r>
            <a:r>
              <a:rPr lang="en-US" dirty="0" smtClean="0"/>
              <a:t>Now it came to pass, as they went, that he entered into a certain village: and a certain woman named Martha received him into her house. And she had a sister called Mary, which also sat at Jesus' feet, and heard his word. But Martha was cumbered about much serving, and came to him, and said, Lord, dost thou not care that my sister hath left me to serve alone? bid her therefore that she help me. And Jesus answered and said unto her, Martha, Martha, thou art careful and troubled about many things: </a:t>
            </a:r>
            <a:r>
              <a:rPr lang="en-US" sz="3400" b="1" dirty="0" smtClean="0">
                <a:solidFill>
                  <a:srgbClr val="00B0F0"/>
                </a:solidFill>
                <a:effectLst>
                  <a:outerShdw blurRad="38100" dist="38100" dir="2700000" algn="tl">
                    <a:srgbClr val="000000">
                      <a:alpha val="43137"/>
                    </a:srgbClr>
                  </a:outerShdw>
                </a:effectLst>
              </a:rPr>
              <a:t>But one thing is needful</a:t>
            </a:r>
            <a:r>
              <a:rPr lang="en-US" dirty="0" smtClean="0"/>
              <a:t>: and Mary hath </a:t>
            </a:r>
            <a:r>
              <a:rPr lang="en-US" b="1" dirty="0" smtClean="0">
                <a:solidFill>
                  <a:srgbClr val="996633"/>
                </a:solidFill>
                <a:effectLst>
                  <a:outerShdw blurRad="38100" dist="38100" dir="2700000" algn="tl">
                    <a:srgbClr val="000000">
                      <a:alpha val="43137"/>
                    </a:srgbClr>
                  </a:outerShdw>
                </a:effectLst>
              </a:rPr>
              <a:t>chosen </a:t>
            </a:r>
            <a:r>
              <a:rPr lang="en-US" dirty="0" smtClean="0"/>
              <a:t>that good part, which shall not be taken away from her. </a:t>
            </a:r>
          </a:p>
          <a:p>
            <a:pPr marL="609600" indent="-609600" algn="ctr" eaLnBrk="1" hangingPunct="1">
              <a:buFontTx/>
              <a:buNone/>
              <a:defRPr/>
            </a:pPr>
            <a:endParaRPr lang="en-US" sz="2800" b="1" dirty="0" smtClean="0">
              <a:effectLst>
                <a:outerShdw blurRad="38100" dist="38100" dir="2700000" algn="tl">
                  <a:srgbClr val="000000">
                    <a:alpha val="43137"/>
                  </a:srgbClr>
                </a:outerShdw>
              </a:effectLst>
              <a:latin typeface="Candar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457200" y="0"/>
            <a:ext cx="8686800" cy="6858000"/>
          </a:xfrm>
        </p:spPr>
        <p:txBody>
          <a:bodyPr/>
          <a:lstStyle/>
          <a:p>
            <a:pPr marL="609600" indent="-609600" algn="ctr" eaLnBrk="1" hangingPunct="1">
              <a:buFontTx/>
              <a:buNone/>
              <a:defRPr/>
            </a:pPr>
            <a:r>
              <a:rPr lang="en-US" sz="6300" b="1" dirty="0" smtClean="0"/>
              <a:t>Acts 17:21 </a:t>
            </a:r>
            <a:r>
              <a:rPr lang="en-US" sz="6300" dirty="0" smtClean="0"/>
              <a:t>(For all the Athenians and strangers which were there spent their time in nothing else, but either to tell, or to hear some new thing.) </a:t>
            </a:r>
            <a:endParaRPr lang="en-US" sz="6300" b="1" dirty="0" smtClean="0">
              <a:effectLst>
                <a:outerShdw blurRad="38100" dist="38100" dir="2700000" algn="tl">
                  <a:srgbClr val="000000">
                    <a:alpha val="43137"/>
                  </a:srgbClr>
                </a:outerShdw>
              </a:effectLst>
              <a:latin typeface="Candar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609600" y="0"/>
            <a:ext cx="8534400" cy="6858000"/>
          </a:xfrm>
        </p:spPr>
        <p:txBody>
          <a:bodyPr/>
          <a:lstStyle/>
          <a:p>
            <a:pPr marL="609600" indent="-609600" algn="ctr" eaLnBrk="1" hangingPunct="1">
              <a:buFontTx/>
              <a:buNone/>
              <a:defRPr/>
            </a:pPr>
            <a:r>
              <a:rPr lang="en-US" sz="6600" b="1" dirty="0" smtClean="0"/>
              <a:t>Proverbs 15:28 </a:t>
            </a:r>
            <a:r>
              <a:rPr lang="en-US" sz="6600" b="1" dirty="0" smtClean="0">
                <a:solidFill>
                  <a:srgbClr val="00B0F0"/>
                </a:solidFill>
                <a:effectLst>
                  <a:outerShdw blurRad="38100" dist="38100" dir="2700000" algn="tl">
                    <a:srgbClr val="000000">
                      <a:alpha val="43137"/>
                    </a:srgbClr>
                  </a:outerShdw>
                </a:effectLst>
              </a:rPr>
              <a:t>The heart of the righteous </a:t>
            </a:r>
            <a:r>
              <a:rPr lang="en-US" sz="6600" b="1" dirty="0" err="1" smtClean="0">
                <a:solidFill>
                  <a:srgbClr val="00B0F0"/>
                </a:solidFill>
                <a:effectLst>
                  <a:outerShdw blurRad="38100" dist="38100" dir="2700000" algn="tl">
                    <a:srgbClr val="000000">
                      <a:alpha val="43137"/>
                    </a:srgbClr>
                  </a:outerShdw>
                </a:effectLst>
              </a:rPr>
              <a:t>studieth</a:t>
            </a:r>
            <a:r>
              <a:rPr lang="en-US" sz="6600" b="1" dirty="0" smtClean="0">
                <a:solidFill>
                  <a:srgbClr val="00B0F0"/>
                </a:solidFill>
                <a:effectLst>
                  <a:outerShdw blurRad="38100" dist="38100" dir="2700000" algn="tl">
                    <a:srgbClr val="000000">
                      <a:alpha val="43137"/>
                    </a:srgbClr>
                  </a:outerShdw>
                </a:effectLst>
              </a:rPr>
              <a:t> to answer</a:t>
            </a:r>
            <a:r>
              <a:rPr lang="en-US" sz="6600" dirty="0" smtClean="0"/>
              <a:t>: </a:t>
            </a:r>
            <a:r>
              <a:rPr lang="en-US" sz="6600" b="1" dirty="0" smtClean="0">
                <a:solidFill>
                  <a:srgbClr val="996633"/>
                </a:solidFill>
                <a:effectLst>
                  <a:outerShdw blurRad="38100" dist="38100" dir="2700000" algn="tl">
                    <a:srgbClr val="000000">
                      <a:alpha val="43137"/>
                    </a:srgbClr>
                  </a:outerShdw>
                </a:effectLst>
              </a:rPr>
              <a:t>but the mouth of the wicked </a:t>
            </a:r>
            <a:r>
              <a:rPr lang="en-US" sz="6600" b="1" dirty="0" err="1" smtClean="0">
                <a:solidFill>
                  <a:srgbClr val="996633"/>
                </a:solidFill>
                <a:effectLst>
                  <a:outerShdw blurRad="38100" dist="38100" dir="2700000" algn="tl">
                    <a:srgbClr val="000000">
                      <a:alpha val="43137"/>
                    </a:srgbClr>
                  </a:outerShdw>
                </a:effectLst>
              </a:rPr>
              <a:t>poureth</a:t>
            </a:r>
            <a:r>
              <a:rPr lang="en-US" sz="6600" b="1" dirty="0" smtClean="0">
                <a:solidFill>
                  <a:srgbClr val="996633"/>
                </a:solidFill>
                <a:effectLst>
                  <a:outerShdw blurRad="38100" dist="38100" dir="2700000" algn="tl">
                    <a:srgbClr val="000000">
                      <a:alpha val="43137"/>
                    </a:srgbClr>
                  </a:outerShdw>
                </a:effectLst>
              </a:rPr>
              <a:t> out evil things</a:t>
            </a:r>
            <a:r>
              <a:rPr lang="en-US" sz="6600" dirty="0" smtClean="0"/>
              <a:t>. </a:t>
            </a:r>
            <a:endParaRPr lang="en-US" sz="6600" b="1" dirty="0" smtClean="0">
              <a:effectLst>
                <a:outerShdw blurRad="38100" dist="38100" dir="2700000" algn="tl">
                  <a:srgbClr val="000000">
                    <a:alpha val="43137"/>
                  </a:srgbClr>
                </a:outerShdw>
              </a:effectLst>
              <a:latin typeface="Candar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urewordss.files.wordpress.com/2012/10/20100701-man-desert-shadow-600x4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tle 1"/>
          <p:cNvSpPr txBox="1">
            <a:spLocks/>
          </p:cNvSpPr>
          <p:nvPr/>
        </p:nvSpPr>
        <p:spPr>
          <a:xfrm>
            <a:off x="304800" y="381000"/>
            <a:ext cx="4114800" cy="2362200"/>
          </a:xfrm>
          <a:prstGeom prst="rect">
            <a:avLst/>
          </a:prstGeom>
        </p:spPr>
        <p:txBody>
          <a:bodyPr vert="horz" lIns="91440" tIns="45720" rIns="91440" bIns="45720" rtlCol="0" anchor="ctr">
            <a:noAutofit/>
          </a:bodyPr>
          <a:lstStyle/>
          <a:p>
            <a:pPr algn="ctr">
              <a:spcBef>
                <a:spcPct val="0"/>
              </a:spcBef>
            </a:pPr>
            <a:endParaRPr lang="en-US" sz="6000" b="1" dirty="0">
              <a:solidFill>
                <a:srgbClr val="1A0D00"/>
              </a:solidFill>
              <a:effectLst>
                <a:outerShdw blurRad="38100" dist="38100" dir="2700000" algn="tl">
                  <a:srgbClr val="000000">
                    <a:alpha val="43137"/>
                  </a:srgbClr>
                </a:outerShdw>
              </a:effectLst>
              <a:latin typeface="Bradley Hand ITC" pitchFamily="66" charset="0"/>
            </a:endParaRP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The </a:t>
            </a: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err="1">
                <a:solidFill>
                  <a:srgbClr val="1A0D00"/>
                </a:solidFill>
                <a:effectLst>
                  <a:outerShdw blurRad="38100" dist="38100" dir="2700000" algn="tl">
                    <a:srgbClr val="000000">
                      <a:alpha val="43137"/>
                    </a:srgbClr>
                  </a:outerShdw>
                </a:effectLst>
                <a:latin typeface="Bradley Hand ITC" pitchFamily="66" charset="0"/>
              </a:rPr>
              <a:t>Anato</a:t>
            </a: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a:solidFill>
                  <a:srgbClr val="00B0F0"/>
                </a:solidFill>
                <a:effectLst>
                  <a:outerShdw blurRad="38100" dist="38100" dir="2700000" algn="tl">
                    <a:srgbClr val="000000">
                      <a:alpha val="43137"/>
                    </a:srgbClr>
                  </a:outerShdw>
                </a:effectLst>
                <a:latin typeface="Bradley Hand ITC" pitchFamily="66" charset="0"/>
              </a:rPr>
              <a:t>ME</a:t>
            </a:r>
            <a:r>
              <a:rPr lang="en-US" sz="6000" b="1" dirty="0">
                <a:solidFill>
                  <a:srgbClr val="1A0D00"/>
                </a:solidFill>
                <a:effectLst>
                  <a:outerShdw blurRad="38100" dist="38100" dir="2700000" algn="tl">
                    <a:srgbClr val="000000">
                      <a:alpha val="43137"/>
                    </a:srgbClr>
                  </a:outerShdw>
                </a:effectLst>
                <a:latin typeface="Bradley Hand ITC" pitchFamily="66" charset="0"/>
              </a:rPr>
              <a:t>”                        of a </a:t>
            </a: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Worshipper</a:t>
            </a:r>
          </a:p>
        </p:txBody>
      </p:sp>
      <p:sp>
        <p:nvSpPr>
          <p:cNvPr id="4" name="Rectangle 3"/>
          <p:cNvSpPr/>
          <p:nvPr/>
        </p:nvSpPr>
        <p:spPr>
          <a:xfrm>
            <a:off x="5486400" y="914400"/>
            <a:ext cx="3429000" cy="2541208"/>
          </a:xfrm>
          <a:prstGeom prst="rect">
            <a:avLst/>
          </a:prstGeom>
        </p:spPr>
        <p:txBody>
          <a:bodyPr wrap="square">
            <a:spAutoFit/>
          </a:bodyPr>
          <a:lstStyle/>
          <a:p>
            <a:pPr algn="ctr">
              <a:lnSpc>
                <a:spcPct val="90000"/>
              </a:lnSpc>
            </a:pPr>
            <a:r>
              <a:rPr lang="en-US" sz="4400" b="1" dirty="0">
                <a:solidFill>
                  <a:prstClr val="white"/>
                </a:solidFill>
                <a:latin typeface="Bradley Hand ITC" pitchFamily="66" charset="0"/>
              </a:rPr>
              <a:t>“</a:t>
            </a:r>
            <a:r>
              <a:rPr lang="en-US" sz="4400" b="1" u="sng" dirty="0">
                <a:solidFill>
                  <a:srgbClr val="00B0F0"/>
                </a:solidFill>
                <a:effectLst>
                  <a:outerShdw blurRad="38100" dist="38100" dir="2700000" algn="tl">
                    <a:srgbClr val="000000">
                      <a:alpha val="43137"/>
                    </a:srgbClr>
                  </a:outerShdw>
                </a:effectLst>
                <a:latin typeface="Bradley Hand ITC" pitchFamily="66" charset="0"/>
              </a:rPr>
              <a:t>WHO</a:t>
            </a:r>
            <a:r>
              <a:rPr lang="en-US" sz="4400" b="1" dirty="0">
                <a:solidFill>
                  <a:prstClr val="white"/>
                </a:solidFill>
                <a:latin typeface="Bradley Hand ITC" pitchFamily="66" charset="0"/>
              </a:rPr>
              <a:t>” </a:t>
            </a:r>
            <a:r>
              <a:rPr lang="en-US" sz="4400" b="1" dirty="0">
                <a:solidFill>
                  <a:prstClr val="black"/>
                </a:solidFill>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The </a:t>
            </a:r>
            <a:r>
              <a:rPr lang="en-US" sz="4400" b="1" dirty="0" smtClean="0">
                <a:solidFill>
                  <a:prstClr val="white"/>
                </a:solidFill>
                <a:effectLst>
                  <a:outerShdw blurRad="38100" dist="38100" dir="2700000" algn="tl">
                    <a:srgbClr val="000000">
                      <a:alpha val="43137"/>
                    </a:srgbClr>
                  </a:outerShdw>
                </a:effectLst>
                <a:latin typeface="Bradley Hand ITC" pitchFamily="66" charset="0"/>
              </a:rPr>
              <a:t>TONGUE</a:t>
            </a:r>
            <a:r>
              <a:rPr lang="en-US" sz="4400" b="1" dirty="0" smtClean="0">
                <a:solidFill>
                  <a:srgbClr val="00B0F0"/>
                </a:solidFill>
                <a:effectLst>
                  <a:outerShdw blurRad="38100" dist="38100" dir="2700000" algn="tl">
                    <a:srgbClr val="000000">
                      <a:alpha val="43137"/>
                    </a:srgbClr>
                  </a:outerShdw>
                </a:effectLst>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of a </a:t>
            </a:r>
            <a:r>
              <a:rPr lang="en-US" sz="4400" b="1" dirty="0">
                <a:solidFill>
                  <a:prstClr val="white"/>
                </a:solidFill>
                <a:effectLst>
                  <a:outerShdw blurRad="38100" dist="38100" dir="2700000" algn="tl">
                    <a:srgbClr val="000000">
                      <a:alpha val="43137"/>
                    </a:srgbClr>
                  </a:outerShdw>
                </a:effectLst>
                <a:latin typeface="Bradley Hand ITC" pitchFamily="66" charset="0"/>
              </a:rPr>
              <a:t>TRUE</a:t>
            </a:r>
            <a:r>
              <a:rPr lang="en-US" sz="4400" b="1" dirty="0">
                <a:solidFill>
                  <a:srgbClr val="00B0F0"/>
                </a:solidFill>
                <a:effectLst>
                  <a:outerShdw blurRad="38100" dist="38100" dir="2700000" algn="tl">
                    <a:srgbClr val="000000">
                      <a:alpha val="43137"/>
                    </a:srgbClr>
                  </a:outerShdw>
                </a:effectLst>
                <a:latin typeface="Bradley Hand ITC" pitchFamily="66" charset="0"/>
              </a:rPr>
              <a:t> Worshipper</a:t>
            </a:r>
            <a:endParaRPr lang="en-US" sz="4400" b="1" dirty="0">
              <a:solidFill>
                <a:prstClr val="black"/>
              </a:solidFill>
              <a:latin typeface="Bradley Hand ITC" pitchFamily="66" charset="0"/>
            </a:endParaRPr>
          </a:p>
        </p:txBody>
      </p:sp>
      <p:sp>
        <p:nvSpPr>
          <p:cNvPr id="6" name="Rectangle 5"/>
          <p:cNvSpPr/>
          <p:nvPr/>
        </p:nvSpPr>
        <p:spPr>
          <a:xfrm>
            <a:off x="1447800" y="5410200"/>
            <a:ext cx="7696200" cy="1434239"/>
          </a:xfrm>
          <a:prstGeom prst="rect">
            <a:avLst/>
          </a:prstGeom>
        </p:spPr>
        <p:txBody>
          <a:bodyPr wrap="square">
            <a:spAutoFit/>
          </a:bodyPr>
          <a:lstStyle/>
          <a:p>
            <a:pPr algn="ctr">
              <a:lnSpc>
                <a:spcPct val="90000"/>
              </a:lnSpc>
              <a:buFont typeface="Wingdings" pitchFamily="2" charset="2"/>
              <a:buChar char="ü"/>
            </a:pPr>
            <a:r>
              <a:rPr lang="en-US" sz="4400" b="1" dirty="0">
                <a:solidFill>
                  <a:srgbClr val="00B0F0"/>
                </a:solidFill>
                <a:latin typeface="Bradley Hand ITC" pitchFamily="66" charset="0"/>
              </a:rPr>
              <a:t> </a:t>
            </a:r>
            <a:r>
              <a:rPr lang="en-US" sz="4400" b="1" dirty="0" smtClean="0">
                <a:solidFill>
                  <a:srgbClr val="00B0F0"/>
                </a:solidFill>
                <a:latin typeface="Bradley Hand ITC" pitchFamily="66" charset="0"/>
              </a:rPr>
              <a:t>A </a:t>
            </a:r>
            <a:r>
              <a:rPr lang="en-US" sz="4800" b="1" dirty="0" smtClean="0">
                <a:solidFill>
                  <a:prstClr val="white"/>
                </a:solidFill>
                <a:latin typeface="Bradley Hand ITC" pitchFamily="66" charset="0"/>
              </a:rPr>
              <a:t>PRAISING </a:t>
            </a:r>
            <a:r>
              <a:rPr lang="en-US" sz="4800" b="1" dirty="0" smtClean="0">
                <a:solidFill>
                  <a:srgbClr val="00B0F0"/>
                </a:solidFill>
                <a:latin typeface="Bradley Hand ITC" pitchFamily="66" charset="0"/>
              </a:rPr>
              <a:t>,</a:t>
            </a:r>
            <a:r>
              <a:rPr lang="en-US" sz="4800" b="1" dirty="0" smtClean="0">
                <a:solidFill>
                  <a:prstClr val="white"/>
                </a:solidFill>
                <a:latin typeface="Bradley Hand ITC" pitchFamily="66" charset="0"/>
              </a:rPr>
              <a:t> </a:t>
            </a:r>
            <a:r>
              <a:rPr lang="en-US" sz="4800" b="1" u="sng" dirty="0" smtClean="0">
                <a:solidFill>
                  <a:srgbClr val="00B0F0"/>
                </a:solidFill>
                <a:latin typeface="Bradley Hand ITC" pitchFamily="66" charset="0"/>
              </a:rPr>
              <a:t>not</a:t>
            </a:r>
            <a:r>
              <a:rPr lang="en-US" sz="4800" b="1" dirty="0" smtClean="0">
                <a:solidFill>
                  <a:prstClr val="white"/>
                </a:solidFill>
                <a:latin typeface="Bradley Hand ITC" pitchFamily="66" charset="0"/>
              </a:rPr>
              <a:t> </a:t>
            </a:r>
            <a:r>
              <a:rPr lang="en-US" sz="4800" b="1" dirty="0" smtClean="0">
                <a:solidFill>
                  <a:srgbClr val="00B0F0"/>
                </a:solidFill>
                <a:latin typeface="Bradley Hand ITC" pitchFamily="66" charset="0"/>
              </a:rPr>
              <a:t>POISIONOUS</a:t>
            </a:r>
            <a:r>
              <a:rPr lang="en-US" sz="4800" b="1" dirty="0" smtClean="0">
                <a:solidFill>
                  <a:prstClr val="white"/>
                </a:solidFill>
                <a:latin typeface="Bradley Hand ITC" pitchFamily="66" charset="0"/>
              </a:rPr>
              <a:t> </a:t>
            </a:r>
            <a:r>
              <a:rPr lang="en-US" sz="4800" b="1" dirty="0" smtClean="0">
                <a:solidFill>
                  <a:srgbClr val="00B0F0"/>
                </a:solidFill>
                <a:latin typeface="Bradley Hand ITC" pitchFamily="66" charset="0"/>
              </a:rPr>
              <a:t>,</a:t>
            </a:r>
            <a:r>
              <a:rPr lang="en-US" sz="4800" b="1" dirty="0" smtClean="0">
                <a:solidFill>
                  <a:prstClr val="white"/>
                </a:solidFill>
                <a:latin typeface="Bradley Hand ITC" pitchFamily="66" charset="0"/>
              </a:rPr>
              <a:t> </a:t>
            </a:r>
            <a:r>
              <a:rPr lang="en-US" sz="4800" b="1" dirty="0" smtClean="0">
                <a:solidFill>
                  <a:schemeClr val="bg1"/>
                </a:solidFill>
                <a:latin typeface="Bradley Hand ITC" pitchFamily="66" charset="0"/>
              </a:rPr>
              <a:t>Mouth</a:t>
            </a:r>
            <a:endParaRPr lang="en-US" sz="4800" b="1" dirty="0">
              <a:solidFill>
                <a:schemeClr val="bg1"/>
              </a:solidFill>
              <a:latin typeface="Bradley Hand ITC" pitchFamily="66"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urewordss.files.wordpress.com/2012/10/20100701-man-desert-shadow-600x4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tle 1"/>
          <p:cNvSpPr txBox="1">
            <a:spLocks/>
          </p:cNvSpPr>
          <p:nvPr/>
        </p:nvSpPr>
        <p:spPr>
          <a:xfrm>
            <a:off x="304800" y="381000"/>
            <a:ext cx="4114800" cy="2362200"/>
          </a:xfrm>
          <a:prstGeom prst="rect">
            <a:avLst/>
          </a:prstGeom>
        </p:spPr>
        <p:txBody>
          <a:bodyPr vert="horz" lIns="91440" tIns="45720" rIns="91440" bIns="45720" rtlCol="0" anchor="ctr">
            <a:noAutofit/>
          </a:bodyPr>
          <a:lstStyle/>
          <a:p>
            <a:pPr algn="ctr">
              <a:spcBef>
                <a:spcPct val="0"/>
              </a:spcBef>
            </a:pPr>
            <a:endParaRPr lang="en-US" sz="6000" b="1" dirty="0">
              <a:solidFill>
                <a:srgbClr val="1A0D00"/>
              </a:solidFill>
              <a:effectLst>
                <a:outerShdw blurRad="38100" dist="38100" dir="2700000" algn="tl">
                  <a:srgbClr val="000000">
                    <a:alpha val="43137"/>
                  </a:srgbClr>
                </a:outerShdw>
              </a:effectLst>
              <a:latin typeface="Bradley Hand ITC" pitchFamily="66" charset="0"/>
            </a:endParaRP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The </a:t>
            </a: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err="1">
                <a:solidFill>
                  <a:srgbClr val="1A0D00"/>
                </a:solidFill>
                <a:effectLst>
                  <a:outerShdw blurRad="38100" dist="38100" dir="2700000" algn="tl">
                    <a:srgbClr val="000000">
                      <a:alpha val="43137"/>
                    </a:srgbClr>
                  </a:outerShdw>
                </a:effectLst>
                <a:latin typeface="Bradley Hand ITC" pitchFamily="66" charset="0"/>
              </a:rPr>
              <a:t>Anato</a:t>
            </a: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a:solidFill>
                  <a:srgbClr val="00B0F0"/>
                </a:solidFill>
                <a:effectLst>
                  <a:outerShdw blurRad="38100" dist="38100" dir="2700000" algn="tl">
                    <a:srgbClr val="000000">
                      <a:alpha val="43137"/>
                    </a:srgbClr>
                  </a:outerShdw>
                </a:effectLst>
                <a:latin typeface="Bradley Hand ITC" pitchFamily="66" charset="0"/>
              </a:rPr>
              <a:t>ME</a:t>
            </a:r>
            <a:r>
              <a:rPr lang="en-US" sz="6000" b="1" dirty="0">
                <a:solidFill>
                  <a:srgbClr val="1A0D00"/>
                </a:solidFill>
                <a:effectLst>
                  <a:outerShdw blurRad="38100" dist="38100" dir="2700000" algn="tl">
                    <a:srgbClr val="000000">
                      <a:alpha val="43137"/>
                    </a:srgbClr>
                  </a:outerShdw>
                </a:effectLst>
                <a:latin typeface="Bradley Hand ITC" pitchFamily="66" charset="0"/>
              </a:rPr>
              <a:t>”                        of a </a:t>
            </a: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Worshipper</a:t>
            </a:r>
          </a:p>
        </p:txBody>
      </p:sp>
      <p:sp>
        <p:nvSpPr>
          <p:cNvPr id="4" name="Rectangle 3"/>
          <p:cNvSpPr/>
          <p:nvPr/>
        </p:nvSpPr>
        <p:spPr>
          <a:xfrm>
            <a:off x="5486400" y="914400"/>
            <a:ext cx="3429000" cy="2541208"/>
          </a:xfrm>
          <a:prstGeom prst="rect">
            <a:avLst/>
          </a:prstGeom>
        </p:spPr>
        <p:txBody>
          <a:bodyPr wrap="square">
            <a:spAutoFit/>
          </a:bodyPr>
          <a:lstStyle/>
          <a:p>
            <a:pPr algn="ctr">
              <a:lnSpc>
                <a:spcPct val="90000"/>
              </a:lnSpc>
            </a:pPr>
            <a:r>
              <a:rPr lang="en-US" sz="4400" b="1" dirty="0">
                <a:solidFill>
                  <a:prstClr val="white"/>
                </a:solidFill>
                <a:latin typeface="Bradley Hand ITC" pitchFamily="66" charset="0"/>
              </a:rPr>
              <a:t>“</a:t>
            </a:r>
            <a:r>
              <a:rPr lang="en-US" sz="4400" b="1" u="sng" dirty="0">
                <a:solidFill>
                  <a:srgbClr val="00B0F0"/>
                </a:solidFill>
                <a:effectLst>
                  <a:outerShdw blurRad="38100" dist="38100" dir="2700000" algn="tl">
                    <a:srgbClr val="000000">
                      <a:alpha val="43137"/>
                    </a:srgbClr>
                  </a:outerShdw>
                </a:effectLst>
                <a:latin typeface="Bradley Hand ITC" pitchFamily="66" charset="0"/>
              </a:rPr>
              <a:t>WHO</a:t>
            </a:r>
            <a:r>
              <a:rPr lang="en-US" sz="4400" b="1" dirty="0">
                <a:solidFill>
                  <a:prstClr val="white"/>
                </a:solidFill>
                <a:latin typeface="Bradley Hand ITC" pitchFamily="66" charset="0"/>
              </a:rPr>
              <a:t>” </a:t>
            </a:r>
            <a:r>
              <a:rPr lang="en-US" sz="4400" b="1" dirty="0">
                <a:solidFill>
                  <a:prstClr val="black"/>
                </a:solidFill>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The </a:t>
            </a:r>
            <a:r>
              <a:rPr lang="en-US" sz="4400" b="1" dirty="0">
                <a:solidFill>
                  <a:prstClr val="white"/>
                </a:solidFill>
                <a:effectLst>
                  <a:outerShdw blurRad="38100" dist="38100" dir="2700000" algn="tl">
                    <a:srgbClr val="000000">
                      <a:alpha val="43137"/>
                    </a:srgbClr>
                  </a:outerShdw>
                </a:effectLst>
                <a:latin typeface="Bradley Hand ITC" pitchFamily="66" charset="0"/>
              </a:rPr>
              <a:t>TONGUE</a:t>
            </a:r>
            <a:r>
              <a:rPr lang="en-US" sz="4400" b="1" dirty="0">
                <a:solidFill>
                  <a:srgbClr val="00B0F0"/>
                </a:solidFill>
                <a:effectLst>
                  <a:outerShdw blurRad="38100" dist="38100" dir="2700000" algn="tl">
                    <a:srgbClr val="000000">
                      <a:alpha val="43137"/>
                    </a:srgbClr>
                  </a:outerShdw>
                </a:effectLst>
                <a:latin typeface="Bradley Hand ITC" pitchFamily="66" charset="0"/>
              </a:rPr>
              <a:t> of a </a:t>
            </a:r>
            <a:r>
              <a:rPr lang="en-US" sz="4400" b="1" dirty="0">
                <a:solidFill>
                  <a:prstClr val="white"/>
                </a:solidFill>
                <a:effectLst>
                  <a:outerShdw blurRad="38100" dist="38100" dir="2700000" algn="tl">
                    <a:srgbClr val="000000">
                      <a:alpha val="43137"/>
                    </a:srgbClr>
                  </a:outerShdw>
                </a:effectLst>
                <a:latin typeface="Bradley Hand ITC" pitchFamily="66" charset="0"/>
              </a:rPr>
              <a:t>TRUE</a:t>
            </a:r>
            <a:r>
              <a:rPr lang="en-US" sz="4400" b="1" dirty="0">
                <a:solidFill>
                  <a:srgbClr val="00B0F0"/>
                </a:solidFill>
                <a:effectLst>
                  <a:outerShdw blurRad="38100" dist="38100" dir="2700000" algn="tl">
                    <a:srgbClr val="000000">
                      <a:alpha val="43137"/>
                    </a:srgbClr>
                  </a:outerShdw>
                </a:effectLst>
                <a:latin typeface="Bradley Hand ITC" pitchFamily="66" charset="0"/>
              </a:rPr>
              <a:t> Worshipper</a:t>
            </a:r>
            <a:endParaRPr lang="en-US" sz="4400" b="1" dirty="0">
              <a:solidFill>
                <a:prstClr val="black"/>
              </a:solidFill>
              <a:latin typeface="Bradley Hand ITC" pitchFamily="66" charset="0"/>
            </a:endParaRPr>
          </a:p>
        </p:txBody>
      </p:sp>
      <p:sp>
        <p:nvSpPr>
          <p:cNvPr id="6" name="Rectangle 5"/>
          <p:cNvSpPr/>
          <p:nvPr/>
        </p:nvSpPr>
        <p:spPr>
          <a:xfrm>
            <a:off x="1905000" y="5257800"/>
            <a:ext cx="7239000" cy="1601977"/>
          </a:xfrm>
          <a:prstGeom prst="rect">
            <a:avLst/>
          </a:prstGeom>
        </p:spPr>
        <p:txBody>
          <a:bodyPr wrap="square">
            <a:spAutoFit/>
          </a:bodyPr>
          <a:lstStyle/>
          <a:p>
            <a:pPr algn="ctr">
              <a:lnSpc>
                <a:spcPct val="90000"/>
              </a:lnSpc>
              <a:buFont typeface="Wingdings" pitchFamily="2" charset="2"/>
              <a:buChar char="ü"/>
            </a:pPr>
            <a:r>
              <a:rPr lang="en-US" sz="5400" b="1" dirty="0">
                <a:solidFill>
                  <a:srgbClr val="00B0F0"/>
                </a:solidFill>
                <a:latin typeface="Bradley Hand ITC" pitchFamily="66" charset="0"/>
              </a:rPr>
              <a:t> A </a:t>
            </a:r>
            <a:r>
              <a:rPr lang="en-US" sz="5400" b="1" dirty="0" smtClean="0">
                <a:solidFill>
                  <a:prstClr val="white"/>
                </a:solidFill>
                <a:latin typeface="Bradley Hand ITC" pitchFamily="66" charset="0"/>
              </a:rPr>
              <a:t>BRIDLED </a:t>
            </a:r>
            <a:r>
              <a:rPr lang="en-US" sz="5400" b="1" dirty="0">
                <a:solidFill>
                  <a:srgbClr val="00B0F0"/>
                </a:solidFill>
                <a:latin typeface="Bradley Hand ITC" pitchFamily="66" charset="0"/>
              </a:rPr>
              <a:t>,</a:t>
            </a:r>
            <a:r>
              <a:rPr lang="en-US" sz="5400" b="1" dirty="0">
                <a:solidFill>
                  <a:prstClr val="white"/>
                </a:solidFill>
                <a:latin typeface="Bradley Hand ITC" pitchFamily="66" charset="0"/>
              </a:rPr>
              <a:t> </a:t>
            </a:r>
            <a:r>
              <a:rPr lang="en-US" sz="5400" b="1" u="sng" dirty="0">
                <a:solidFill>
                  <a:srgbClr val="00B0F0"/>
                </a:solidFill>
                <a:latin typeface="Bradley Hand ITC" pitchFamily="66" charset="0"/>
              </a:rPr>
              <a:t>not</a:t>
            </a:r>
            <a:r>
              <a:rPr lang="en-US" sz="5400" b="1" dirty="0">
                <a:solidFill>
                  <a:prstClr val="white"/>
                </a:solidFill>
                <a:latin typeface="Bradley Hand ITC" pitchFamily="66" charset="0"/>
              </a:rPr>
              <a:t> </a:t>
            </a:r>
            <a:r>
              <a:rPr lang="en-US" sz="5400" b="1" dirty="0" smtClean="0">
                <a:solidFill>
                  <a:srgbClr val="00B0F0"/>
                </a:solidFill>
                <a:latin typeface="Bradley Hand ITC" pitchFamily="66" charset="0"/>
              </a:rPr>
              <a:t>BITING</a:t>
            </a:r>
            <a:r>
              <a:rPr lang="en-US" sz="5400" b="1" dirty="0" smtClean="0">
                <a:solidFill>
                  <a:prstClr val="white"/>
                </a:solidFill>
                <a:latin typeface="Bradley Hand ITC" pitchFamily="66" charset="0"/>
              </a:rPr>
              <a:t> </a:t>
            </a:r>
            <a:r>
              <a:rPr lang="en-US" sz="5400" b="1" dirty="0">
                <a:solidFill>
                  <a:srgbClr val="00B0F0"/>
                </a:solidFill>
                <a:latin typeface="Bradley Hand ITC" pitchFamily="66" charset="0"/>
              </a:rPr>
              <a:t>,</a:t>
            </a:r>
            <a:r>
              <a:rPr lang="en-US" sz="5400" b="1" dirty="0">
                <a:solidFill>
                  <a:prstClr val="white"/>
                </a:solidFill>
                <a:latin typeface="Bradley Hand ITC" pitchFamily="66" charset="0"/>
              </a:rPr>
              <a:t> Mouth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838200" y="0"/>
            <a:ext cx="8305800" cy="6858000"/>
          </a:xfrm>
        </p:spPr>
        <p:txBody>
          <a:bodyPr/>
          <a:lstStyle/>
          <a:p>
            <a:pPr marL="609600" indent="-609600" algn="ctr" eaLnBrk="1" hangingPunct="1">
              <a:buFontTx/>
              <a:buNone/>
              <a:defRPr/>
            </a:pPr>
            <a:r>
              <a:rPr lang="en-US" sz="6000" b="1" dirty="0" smtClean="0"/>
              <a:t>James 1:26 </a:t>
            </a:r>
            <a:r>
              <a:rPr lang="en-US" sz="6000" b="1" dirty="0" smtClean="0">
                <a:solidFill>
                  <a:srgbClr val="996633"/>
                </a:solidFill>
                <a:effectLst>
                  <a:outerShdw blurRad="38100" dist="38100" dir="2700000" algn="tl">
                    <a:srgbClr val="000000">
                      <a:alpha val="43137"/>
                    </a:srgbClr>
                  </a:outerShdw>
                </a:effectLst>
              </a:rPr>
              <a:t>If any man among you </a:t>
            </a:r>
            <a:r>
              <a:rPr lang="en-US" sz="6000" b="1" dirty="0" smtClean="0">
                <a:effectLst>
                  <a:outerShdw blurRad="38100" dist="38100" dir="2700000" algn="tl">
                    <a:srgbClr val="000000">
                      <a:alpha val="43137"/>
                    </a:srgbClr>
                  </a:outerShdw>
                </a:effectLst>
              </a:rPr>
              <a:t>seem to be religious</a:t>
            </a:r>
            <a:r>
              <a:rPr lang="en-US" sz="6000" dirty="0" smtClean="0"/>
              <a:t>, </a:t>
            </a:r>
            <a:r>
              <a:rPr lang="en-US" sz="6000" b="1" dirty="0" smtClean="0">
                <a:solidFill>
                  <a:srgbClr val="996633"/>
                </a:solidFill>
                <a:effectLst>
                  <a:outerShdw blurRad="38100" dist="38100" dir="2700000" algn="tl">
                    <a:srgbClr val="000000">
                      <a:alpha val="43137"/>
                    </a:srgbClr>
                  </a:outerShdw>
                </a:effectLst>
              </a:rPr>
              <a:t>and </a:t>
            </a:r>
            <a:r>
              <a:rPr lang="en-US" sz="6000" b="1" dirty="0" err="1" smtClean="0">
                <a:solidFill>
                  <a:srgbClr val="996633"/>
                </a:solidFill>
                <a:effectLst>
                  <a:outerShdw blurRad="38100" dist="38100" dir="2700000" algn="tl">
                    <a:srgbClr val="000000">
                      <a:alpha val="43137"/>
                    </a:srgbClr>
                  </a:outerShdw>
                </a:effectLst>
              </a:rPr>
              <a:t>bridleth</a:t>
            </a:r>
            <a:r>
              <a:rPr lang="en-US" sz="6000" b="1" dirty="0" smtClean="0">
                <a:solidFill>
                  <a:srgbClr val="996633"/>
                </a:solidFill>
                <a:effectLst>
                  <a:outerShdw blurRad="38100" dist="38100" dir="2700000" algn="tl">
                    <a:srgbClr val="000000">
                      <a:alpha val="43137"/>
                    </a:srgbClr>
                  </a:outerShdw>
                </a:effectLst>
              </a:rPr>
              <a:t> not his tongue</a:t>
            </a:r>
            <a:r>
              <a:rPr lang="en-US" sz="6000" dirty="0" smtClean="0"/>
              <a:t>, </a:t>
            </a:r>
            <a:r>
              <a:rPr lang="en-US" sz="6000" u="sng" dirty="0" smtClean="0">
                <a:effectLst>
                  <a:outerShdw blurRad="38100" dist="38100" dir="2700000" algn="tl">
                    <a:srgbClr val="000000">
                      <a:alpha val="43137"/>
                    </a:srgbClr>
                  </a:outerShdw>
                </a:effectLst>
              </a:rPr>
              <a:t>but </a:t>
            </a:r>
            <a:r>
              <a:rPr lang="en-US" sz="6000" u="sng" dirty="0" err="1" smtClean="0">
                <a:effectLst>
                  <a:outerShdw blurRad="38100" dist="38100" dir="2700000" algn="tl">
                    <a:srgbClr val="000000">
                      <a:alpha val="43137"/>
                    </a:srgbClr>
                  </a:outerShdw>
                </a:effectLst>
              </a:rPr>
              <a:t>deceiveth</a:t>
            </a:r>
            <a:r>
              <a:rPr lang="en-US" sz="6000" u="sng" dirty="0" smtClean="0">
                <a:effectLst>
                  <a:outerShdw blurRad="38100" dist="38100" dir="2700000" algn="tl">
                    <a:srgbClr val="000000">
                      <a:alpha val="43137"/>
                    </a:srgbClr>
                  </a:outerShdw>
                </a:effectLst>
              </a:rPr>
              <a:t> his own heart</a:t>
            </a:r>
            <a:r>
              <a:rPr lang="en-US" sz="6000" dirty="0" smtClean="0"/>
              <a:t>, </a:t>
            </a:r>
            <a:r>
              <a:rPr lang="en-US" sz="6000" b="1" dirty="0" smtClean="0">
                <a:solidFill>
                  <a:srgbClr val="00B0F0"/>
                </a:solidFill>
                <a:effectLst>
                  <a:outerShdw blurRad="38100" dist="38100" dir="2700000" algn="tl">
                    <a:srgbClr val="000000">
                      <a:alpha val="43137"/>
                    </a:srgbClr>
                  </a:outerShdw>
                </a:effectLst>
              </a:rPr>
              <a:t>this man's religion </a:t>
            </a:r>
            <a:r>
              <a:rPr lang="en-US" sz="6000" b="1" i="1" dirty="0" smtClean="0">
                <a:solidFill>
                  <a:srgbClr val="00B0F0"/>
                </a:solidFill>
                <a:effectLst>
                  <a:outerShdw blurRad="38100" dist="38100" dir="2700000" algn="tl">
                    <a:srgbClr val="000000">
                      <a:alpha val="43137"/>
                    </a:srgbClr>
                  </a:outerShdw>
                </a:effectLst>
              </a:rPr>
              <a:t>is</a:t>
            </a:r>
            <a:r>
              <a:rPr lang="en-US" sz="6000" b="1" dirty="0" smtClean="0">
                <a:solidFill>
                  <a:srgbClr val="00B0F0"/>
                </a:solidFill>
                <a:effectLst>
                  <a:outerShdw blurRad="38100" dist="38100" dir="2700000" algn="tl">
                    <a:srgbClr val="000000">
                      <a:alpha val="43137"/>
                    </a:srgbClr>
                  </a:outerShdw>
                </a:effectLst>
              </a:rPr>
              <a:t> vain</a:t>
            </a:r>
            <a:r>
              <a:rPr lang="en-US" sz="6000" dirty="0" smtClean="0"/>
              <a:t>. </a:t>
            </a:r>
            <a:endParaRPr lang="en-US" sz="6000" b="1" dirty="0" smtClean="0">
              <a:effectLst>
                <a:outerShdw blurRad="38100" dist="38100" dir="2700000" algn="tl">
                  <a:srgbClr val="000000">
                    <a:alpha val="43137"/>
                  </a:srgbClr>
                </a:outerShdw>
              </a:effectLst>
              <a:latin typeface="Candar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838200" y="0"/>
            <a:ext cx="8305800" cy="6858000"/>
          </a:xfrm>
        </p:spPr>
        <p:txBody>
          <a:bodyPr/>
          <a:lstStyle/>
          <a:p>
            <a:pPr marL="609600" indent="-609600" algn="ctr" eaLnBrk="1" hangingPunct="1">
              <a:buFontTx/>
              <a:buNone/>
              <a:defRPr/>
            </a:pPr>
            <a:r>
              <a:rPr lang="en-US" sz="4800" b="1" dirty="0" smtClean="0"/>
              <a:t>Luke 6:45 </a:t>
            </a:r>
            <a:r>
              <a:rPr lang="en-US" sz="4800" b="1" dirty="0" smtClean="0">
                <a:solidFill>
                  <a:srgbClr val="C00000"/>
                </a:solidFill>
                <a:effectLst>
                  <a:outerShdw blurRad="38100" dist="38100" dir="2700000" algn="tl">
                    <a:srgbClr val="000000">
                      <a:alpha val="43137"/>
                    </a:srgbClr>
                  </a:outerShdw>
                </a:effectLst>
              </a:rPr>
              <a:t>A good man </a:t>
            </a:r>
            <a:r>
              <a:rPr lang="en-US" sz="4800" b="1" dirty="0" smtClean="0">
                <a:solidFill>
                  <a:srgbClr val="00B0F0"/>
                </a:solidFill>
                <a:effectLst>
                  <a:outerShdw blurRad="38100" dist="38100" dir="2700000" algn="tl">
                    <a:srgbClr val="000000">
                      <a:alpha val="43137"/>
                    </a:srgbClr>
                  </a:outerShdw>
                </a:effectLst>
              </a:rPr>
              <a:t>out of </a:t>
            </a:r>
            <a:r>
              <a:rPr lang="en-US" sz="4800" dirty="0" smtClean="0"/>
              <a:t>the good treasure of </a:t>
            </a:r>
            <a:r>
              <a:rPr lang="en-US" sz="4800" b="1" dirty="0" smtClean="0">
                <a:solidFill>
                  <a:srgbClr val="00B0F0"/>
                </a:solidFill>
                <a:effectLst>
                  <a:outerShdw blurRad="38100" dist="38100" dir="2700000" algn="tl">
                    <a:srgbClr val="000000">
                      <a:alpha val="43137"/>
                    </a:srgbClr>
                  </a:outerShdw>
                </a:effectLst>
              </a:rPr>
              <a:t>his heart </a:t>
            </a:r>
            <a:r>
              <a:rPr lang="en-US" sz="4800" dirty="0" err="1" smtClean="0"/>
              <a:t>bringeth</a:t>
            </a:r>
            <a:r>
              <a:rPr lang="en-US" sz="4800" dirty="0" smtClean="0"/>
              <a:t> forth that which is good; and </a:t>
            </a:r>
            <a:r>
              <a:rPr lang="en-US" sz="4800" b="1" dirty="0" smtClean="0">
                <a:solidFill>
                  <a:srgbClr val="C00000"/>
                </a:solidFill>
                <a:effectLst>
                  <a:outerShdw blurRad="38100" dist="38100" dir="2700000" algn="tl">
                    <a:srgbClr val="000000">
                      <a:alpha val="43137"/>
                    </a:srgbClr>
                  </a:outerShdw>
                </a:effectLst>
              </a:rPr>
              <a:t>an evil man </a:t>
            </a:r>
            <a:r>
              <a:rPr lang="en-US" sz="4800" b="1" dirty="0" smtClean="0">
                <a:solidFill>
                  <a:srgbClr val="00B0F0"/>
                </a:solidFill>
                <a:effectLst>
                  <a:outerShdw blurRad="38100" dist="38100" dir="2700000" algn="tl">
                    <a:srgbClr val="000000">
                      <a:alpha val="43137"/>
                    </a:srgbClr>
                  </a:outerShdw>
                </a:effectLst>
              </a:rPr>
              <a:t>out of </a:t>
            </a:r>
            <a:r>
              <a:rPr lang="en-US" sz="4800" dirty="0" smtClean="0"/>
              <a:t>the evil treasure of </a:t>
            </a:r>
            <a:r>
              <a:rPr lang="en-US" sz="4800" b="1" dirty="0" smtClean="0">
                <a:solidFill>
                  <a:srgbClr val="00B0F0"/>
                </a:solidFill>
                <a:effectLst>
                  <a:outerShdw blurRad="38100" dist="38100" dir="2700000" algn="tl">
                    <a:srgbClr val="000000">
                      <a:alpha val="43137"/>
                    </a:srgbClr>
                  </a:outerShdw>
                </a:effectLst>
              </a:rPr>
              <a:t>his heart </a:t>
            </a:r>
            <a:r>
              <a:rPr lang="en-US" sz="4800" dirty="0" err="1" smtClean="0"/>
              <a:t>bringeth</a:t>
            </a:r>
            <a:r>
              <a:rPr lang="en-US" sz="4800" dirty="0" smtClean="0"/>
              <a:t> forth that which is </a:t>
            </a:r>
            <a:r>
              <a:rPr lang="en-US" sz="4800" dirty="0" err="1" smtClean="0">
                <a:solidFill>
                  <a:srgbClr val="996633"/>
                </a:solidFill>
              </a:rPr>
              <a:t>evil:</a:t>
            </a:r>
            <a:r>
              <a:rPr lang="en-US" sz="4800" b="1" dirty="0" err="1" smtClean="0">
                <a:solidFill>
                  <a:srgbClr val="996633"/>
                </a:solidFill>
                <a:effectLst>
                  <a:outerShdw blurRad="38100" dist="38100" dir="2700000" algn="tl">
                    <a:srgbClr val="000000">
                      <a:alpha val="43137"/>
                    </a:srgbClr>
                  </a:outerShdw>
                </a:effectLst>
              </a:rPr>
              <a:t>for</a:t>
            </a:r>
            <a:r>
              <a:rPr lang="en-US" sz="4800" b="1" dirty="0" smtClean="0">
                <a:solidFill>
                  <a:srgbClr val="996633"/>
                </a:solidFill>
                <a:effectLst>
                  <a:outerShdw blurRad="38100" dist="38100" dir="2700000" algn="tl">
                    <a:srgbClr val="000000">
                      <a:alpha val="43137"/>
                    </a:srgbClr>
                  </a:outerShdw>
                </a:effectLst>
              </a:rPr>
              <a:t> of the abundance of the heart</a:t>
            </a:r>
            <a:r>
              <a:rPr lang="en-US" sz="4800" b="1" dirty="0" smtClean="0">
                <a:solidFill>
                  <a:srgbClr val="00B0F0"/>
                </a:solidFill>
                <a:effectLst>
                  <a:outerShdw blurRad="38100" dist="38100" dir="2700000" algn="tl">
                    <a:srgbClr val="000000">
                      <a:alpha val="43137"/>
                    </a:srgbClr>
                  </a:outerShdw>
                </a:effectLst>
              </a:rPr>
              <a:t> his mouth </a:t>
            </a:r>
            <a:r>
              <a:rPr lang="en-US" sz="4800" b="1" dirty="0" err="1" smtClean="0">
                <a:solidFill>
                  <a:srgbClr val="00B0F0"/>
                </a:solidFill>
                <a:effectLst>
                  <a:outerShdw blurRad="38100" dist="38100" dir="2700000" algn="tl">
                    <a:srgbClr val="000000">
                      <a:alpha val="43137"/>
                    </a:srgbClr>
                  </a:outerShdw>
                </a:effectLst>
              </a:rPr>
              <a:t>speaketh</a:t>
            </a:r>
            <a:r>
              <a:rPr lang="en-US" sz="4800" dirty="0" smtClean="0"/>
              <a:t>. </a:t>
            </a:r>
            <a:endParaRPr lang="en-US" sz="4800" b="1" dirty="0" smtClean="0">
              <a:effectLst>
                <a:outerShdw blurRad="38100" dist="38100" dir="2700000" algn="tl">
                  <a:srgbClr val="000000">
                    <a:alpha val="43137"/>
                  </a:srgbClr>
                </a:outerShdw>
              </a:effectLst>
              <a:latin typeface="Candar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urewordss.files.wordpress.com/2012/10/20100701-man-desert-shadow-600x4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tle 1"/>
          <p:cNvSpPr txBox="1">
            <a:spLocks/>
          </p:cNvSpPr>
          <p:nvPr/>
        </p:nvSpPr>
        <p:spPr>
          <a:xfrm>
            <a:off x="304800" y="381000"/>
            <a:ext cx="4114800" cy="2362200"/>
          </a:xfrm>
          <a:prstGeom prst="rect">
            <a:avLst/>
          </a:prstGeom>
        </p:spPr>
        <p:txBody>
          <a:bodyPr vert="horz" lIns="91440" tIns="45720" rIns="91440" bIns="45720" rtlCol="0" anchor="ctr">
            <a:noAutofit/>
          </a:bodyPr>
          <a:lstStyle/>
          <a:p>
            <a:pPr algn="ctr">
              <a:spcBef>
                <a:spcPct val="0"/>
              </a:spcBef>
            </a:pPr>
            <a:endParaRPr lang="en-US" sz="6000" b="1" dirty="0">
              <a:solidFill>
                <a:srgbClr val="1A0D00"/>
              </a:solidFill>
              <a:effectLst>
                <a:outerShdw blurRad="38100" dist="38100" dir="2700000" algn="tl">
                  <a:srgbClr val="000000">
                    <a:alpha val="43137"/>
                  </a:srgbClr>
                </a:outerShdw>
              </a:effectLst>
              <a:latin typeface="Bradley Hand ITC" pitchFamily="66" charset="0"/>
            </a:endParaRP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The </a:t>
            </a: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err="1">
                <a:solidFill>
                  <a:srgbClr val="1A0D00"/>
                </a:solidFill>
                <a:effectLst>
                  <a:outerShdw blurRad="38100" dist="38100" dir="2700000" algn="tl">
                    <a:srgbClr val="000000">
                      <a:alpha val="43137"/>
                    </a:srgbClr>
                  </a:outerShdw>
                </a:effectLst>
                <a:latin typeface="Bradley Hand ITC" pitchFamily="66" charset="0"/>
              </a:rPr>
              <a:t>Anato</a:t>
            </a: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a:solidFill>
                  <a:srgbClr val="00B0F0"/>
                </a:solidFill>
                <a:effectLst>
                  <a:outerShdw blurRad="38100" dist="38100" dir="2700000" algn="tl">
                    <a:srgbClr val="000000">
                      <a:alpha val="43137"/>
                    </a:srgbClr>
                  </a:outerShdw>
                </a:effectLst>
                <a:latin typeface="Bradley Hand ITC" pitchFamily="66" charset="0"/>
              </a:rPr>
              <a:t>ME</a:t>
            </a:r>
            <a:r>
              <a:rPr lang="en-US" sz="6000" b="1" dirty="0">
                <a:solidFill>
                  <a:srgbClr val="1A0D00"/>
                </a:solidFill>
                <a:effectLst>
                  <a:outerShdw blurRad="38100" dist="38100" dir="2700000" algn="tl">
                    <a:srgbClr val="000000">
                      <a:alpha val="43137"/>
                    </a:srgbClr>
                  </a:outerShdw>
                </a:effectLst>
                <a:latin typeface="Bradley Hand ITC" pitchFamily="66" charset="0"/>
              </a:rPr>
              <a:t>”                        of a </a:t>
            </a: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Worshipper</a:t>
            </a:r>
          </a:p>
        </p:txBody>
      </p:sp>
      <p:sp>
        <p:nvSpPr>
          <p:cNvPr id="4" name="Rectangle 3"/>
          <p:cNvSpPr/>
          <p:nvPr/>
        </p:nvSpPr>
        <p:spPr>
          <a:xfrm>
            <a:off x="5486400" y="914400"/>
            <a:ext cx="3429000" cy="2541208"/>
          </a:xfrm>
          <a:prstGeom prst="rect">
            <a:avLst/>
          </a:prstGeom>
        </p:spPr>
        <p:txBody>
          <a:bodyPr wrap="square">
            <a:spAutoFit/>
          </a:bodyPr>
          <a:lstStyle/>
          <a:p>
            <a:pPr algn="ctr">
              <a:lnSpc>
                <a:spcPct val="90000"/>
              </a:lnSpc>
            </a:pPr>
            <a:r>
              <a:rPr lang="en-US" sz="4400" b="1" dirty="0">
                <a:solidFill>
                  <a:prstClr val="white"/>
                </a:solidFill>
                <a:latin typeface="Bradley Hand ITC" pitchFamily="66" charset="0"/>
              </a:rPr>
              <a:t>“</a:t>
            </a:r>
            <a:r>
              <a:rPr lang="en-US" sz="4400" b="1" u="sng" dirty="0">
                <a:solidFill>
                  <a:srgbClr val="00B0F0"/>
                </a:solidFill>
                <a:effectLst>
                  <a:outerShdw blurRad="38100" dist="38100" dir="2700000" algn="tl">
                    <a:srgbClr val="000000">
                      <a:alpha val="43137"/>
                    </a:srgbClr>
                  </a:outerShdw>
                </a:effectLst>
                <a:latin typeface="Bradley Hand ITC" pitchFamily="66" charset="0"/>
              </a:rPr>
              <a:t>WHO</a:t>
            </a:r>
            <a:r>
              <a:rPr lang="en-US" sz="4400" b="1" dirty="0">
                <a:solidFill>
                  <a:prstClr val="white"/>
                </a:solidFill>
                <a:latin typeface="Bradley Hand ITC" pitchFamily="66" charset="0"/>
              </a:rPr>
              <a:t>” </a:t>
            </a:r>
            <a:r>
              <a:rPr lang="en-US" sz="4400" b="1" dirty="0">
                <a:solidFill>
                  <a:prstClr val="black"/>
                </a:solidFill>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The </a:t>
            </a:r>
            <a:r>
              <a:rPr lang="en-US" sz="4400" b="1" dirty="0">
                <a:solidFill>
                  <a:prstClr val="white"/>
                </a:solidFill>
                <a:effectLst>
                  <a:outerShdw blurRad="38100" dist="38100" dir="2700000" algn="tl">
                    <a:srgbClr val="000000">
                      <a:alpha val="43137"/>
                    </a:srgbClr>
                  </a:outerShdw>
                </a:effectLst>
                <a:latin typeface="Bradley Hand ITC" pitchFamily="66" charset="0"/>
              </a:rPr>
              <a:t>TONGUE</a:t>
            </a:r>
            <a:r>
              <a:rPr lang="en-US" sz="4400" b="1" dirty="0">
                <a:solidFill>
                  <a:srgbClr val="00B0F0"/>
                </a:solidFill>
                <a:effectLst>
                  <a:outerShdw blurRad="38100" dist="38100" dir="2700000" algn="tl">
                    <a:srgbClr val="000000">
                      <a:alpha val="43137"/>
                    </a:srgbClr>
                  </a:outerShdw>
                </a:effectLst>
                <a:latin typeface="Bradley Hand ITC" pitchFamily="66" charset="0"/>
              </a:rPr>
              <a:t> of a </a:t>
            </a:r>
            <a:r>
              <a:rPr lang="en-US" sz="4400" b="1" dirty="0">
                <a:solidFill>
                  <a:prstClr val="white"/>
                </a:solidFill>
                <a:effectLst>
                  <a:outerShdw blurRad="38100" dist="38100" dir="2700000" algn="tl">
                    <a:srgbClr val="000000">
                      <a:alpha val="43137"/>
                    </a:srgbClr>
                  </a:outerShdw>
                </a:effectLst>
                <a:latin typeface="Bradley Hand ITC" pitchFamily="66" charset="0"/>
              </a:rPr>
              <a:t>TRUE</a:t>
            </a:r>
            <a:r>
              <a:rPr lang="en-US" sz="4400" b="1" dirty="0">
                <a:solidFill>
                  <a:srgbClr val="00B0F0"/>
                </a:solidFill>
                <a:effectLst>
                  <a:outerShdw blurRad="38100" dist="38100" dir="2700000" algn="tl">
                    <a:srgbClr val="000000">
                      <a:alpha val="43137"/>
                    </a:srgbClr>
                  </a:outerShdw>
                </a:effectLst>
                <a:latin typeface="Bradley Hand ITC" pitchFamily="66" charset="0"/>
              </a:rPr>
              <a:t> Worshipper</a:t>
            </a:r>
            <a:endParaRPr lang="en-US" sz="4400" b="1" dirty="0">
              <a:solidFill>
                <a:prstClr val="black"/>
              </a:solidFill>
              <a:latin typeface="Bradley Hand ITC" pitchFamily="66" charset="0"/>
            </a:endParaRPr>
          </a:p>
        </p:txBody>
      </p:sp>
      <p:sp>
        <p:nvSpPr>
          <p:cNvPr id="6" name="Rectangle 5"/>
          <p:cNvSpPr/>
          <p:nvPr/>
        </p:nvSpPr>
        <p:spPr>
          <a:xfrm>
            <a:off x="1447800" y="5410200"/>
            <a:ext cx="7696200" cy="1434239"/>
          </a:xfrm>
          <a:prstGeom prst="rect">
            <a:avLst/>
          </a:prstGeom>
        </p:spPr>
        <p:txBody>
          <a:bodyPr wrap="square">
            <a:spAutoFit/>
          </a:bodyPr>
          <a:lstStyle/>
          <a:p>
            <a:pPr algn="ctr">
              <a:lnSpc>
                <a:spcPct val="90000"/>
              </a:lnSpc>
              <a:buFont typeface="Wingdings" pitchFamily="2" charset="2"/>
              <a:buChar char="ü"/>
            </a:pPr>
            <a:r>
              <a:rPr lang="en-US" sz="4400" b="1" dirty="0">
                <a:solidFill>
                  <a:srgbClr val="00B0F0"/>
                </a:solidFill>
                <a:latin typeface="Bradley Hand ITC" pitchFamily="66" charset="0"/>
              </a:rPr>
              <a:t> A </a:t>
            </a:r>
            <a:r>
              <a:rPr lang="en-US" sz="4800" b="1" dirty="0">
                <a:solidFill>
                  <a:prstClr val="white"/>
                </a:solidFill>
                <a:latin typeface="Bradley Hand ITC" pitchFamily="66" charset="0"/>
              </a:rPr>
              <a:t>PRAISING </a:t>
            </a:r>
            <a:r>
              <a:rPr lang="en-US" sz="4800" b="1" dirty="0">
                <a:solidFill>
                  <a:srgbClr val="00B0F0"/>
                </a:solidFill>
                <a:latin typeface="Bradley Hand ITC" pitchFamily="66" charset="0"/>
              </a:rPr>
              <a:t>,</a:t>
            </a:r>
            <a:r>
              <a:rPr lang="en-US" sz="4800" b="1" dirty="0">
                <a:solidFill>
                  <a:prstClr val="white"/>
                </a:solidFill>
                <a:latin typeface="Bradley Hand ITC" pitchFamily="66" charset="0"/>
              </a:rPr>
              <a:t> </a:t>
            </a:r>
            <a:r>
              <a:rPr lang="en-US" sz="4800" b="1" u="sng" dirty="0">
                <a:solidFill>
                  <a:srgbClr val="00B0F0"/>
                </a:solidFill>
                <a:latin typeface="Bradley Hand ITC" pitchFamily="66" charset="0"/>
              </a:rPr>
              <a:t>not</a:t>
            </a:r>
            <a:r>
              <a:rPr lang="en-US" sz="4800" b="1" dirty="0">
                <a:solidFill>
                  <a:prstClr val="white"/>
                </a:solidFill>
                <a:latin typeface="Bradley Hand ITC" pitchFamily="66" charset="0"/>
              </a:rPr>
              <a:t> </a:t>
            </a:r>
            <a:r>
              <a:rPr lang="en-US" sz="4800" b="1" dirty="0">
                <a:solidFill>
                  <a:srgbClr val="00B0F0"/>
                </a:solidFill>
                <a:latin typeface="Bradley Hand ITC" pitchFamily="66" charset="0"/>
              </a:rPr>
              <a:t>POISIONOUS</a:t>
            </a:r>
            <a:r>
              <a:rPr lang="en-US" sz="4800" b="1" dirty="0">
                <a:solidFill>
                  <a:prstClr val="white"/>
                </a:solidFill>
                <a:latin typeface="Bradley Hand ITC" pitchFamily="66" charset="0"/>
              </a:rPr>
              <a:t> </a:t>
            </a:r>
            <a:r>
              <a:rPr lang="en-US" sz="4800" b="1" dirty="0">
                <a:solidFill>
                  <a:srgbClr val="00B0F0"/>
                </a:solidFill>
                <a:latin typeface="Bradley Hand ITC" pitchFamily="66" charset="0"/>
              </a:rPr>
              <a:t>,</a:t>
            </a:r>
            <a:r>
              <a:rPr lang="en-US" sz="4800" b="1" dirty="0">
                <a:solidFill>
                  <a:prstClr val="white"/>
                </a:solidFill>
                <a:latin typeface="Bradley Hand ITC" pitchFamily="66" charset="0"/>
              </a:rPr>
              <a:t> </a:t>
            </a:r>
            <a:r>
              <a:rPr lang="en-US" sz="4800" b="1" dirty="0">
                <a:solidFill>
                  <a:srgbClr val="FFFFFF"/>
                </a:solidFill>
                <a:latin typeface="Bradley Hand ITC" pitchFamily="66" charset="0"/>
              </a:rPr>
              <a:t>Mouth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urewordss.files.wordpress.com/2012/10/20100701-man-desert-shadow-600x4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tle 1"/>
          <p:cNvSpPr txBox="1">
            <a:spLocks/>
          </p:cNvSpPr>
          <p:nvPr/>
        </p:nvSpPr>
        <p:spPr>
          <a:xfrm>
            <a:off x="304800" y="381000"/>
            <a:ext cx="4114800" cy="2362200"/>
          </a:xfrm>
          <a:prstGeom prst="rect">
            <a:avLst/>
          </a:prstGeom>
        </p:spPr>
        <p:txBody>
          <a:bodyPr vert="horz" lIns="91440" tIns="45720" rIns="91440" bIns="45720" rtlCol="0" anchor="ctr">
            <a:noAutofit/>
          </a:bodyPr>
          <a:lstStyle/>
          <a:p>
            <a:pPr algn="ctr">
              <a:spcBef>
                <a:spcPct val="0"/>
              </a:spcBef>
            </a:pPr>
            <a:endParaRPr lang="en-US" sz="6000" b="1" dirty="0">
              <a:solidFill>
                <a:srgbClr val="1A0D00"/>
              </a:solidFill>
              <a:effectLst>
                <a:outerShdw blurRad="38100" dist="38100" dir="2700000" algn="tl">
                  <a:srgbClr val="000000">
                    <a:alpha val="43137"/>
                  </a:srgbClr>
                </a:outerShdw>
              </a:effectLst>
              <a:latin typeface="Bradley Hand ITC" pitchFamily="66" charset="0"/>
            </a:endParaRP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The </a:t>
            </a: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err="1">
                <a:solidFill>
                  <a:srgbClr val="1A0D00"/>
                </a:solidFill>
                <a:effectLst>
                  <a:outerShdw blurRad="38100" dist="38100" dir="2700000" algn="tl">
                    <a:srgbClr val="000000">
                      <a:alpha val="43137"/>
                    </a:srgbClr>
                  </a:outerShdw>
                </a:effectLst>
                <a:latin typeface="Bradley Hand ITC" pitchFamily="66" charset="0"/>
              </a:rPr>
              <a:t>Anato</a:t>
            </a: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a:solidFill>
                  <a:srgbClr val="00B0F0"/>
                </a:solidFill>
                <a:effectLst>
                  <a:outerShdw blurRad="38100" dist="38100" dir="2700000" algn="tl">
                    <a:srgbClr val="000000">
                      <a:alpha val="43137"/>
                    </a:srgbClr>
                  </a:outerShdw>
                </a:effectLst>
                <a:latin typeface="Bradley Hand ITC" pitchFamily="66" charset="0"/>
              </a:rPr>
              <a:t>ME</a:t>
            </a:r>
            <a:r>
              <a:rPr lang="en-US" sz="6000" b="1" dirty="0">
                <a:solidFill>
                  <a:srgbClr val="1A0D00"/>
                </a:solidFill>
                <a:effectLst>
                  <a:outerShdw blurRad="38100" dist="38100" dir="2700000" algn="tl">
                    <a:srgbClr val="000000">
                      <a:alpha val="43137"/>
                    </a:srgbClr>
                  </a:outerShdw>
                </a:effectLst>
                <a:latin typeface="Bradley Hand ITC" pitchFamily="66" charset="0"/>
              </a:rPr>
              <a:t>”                        of a </a:t>
            </a: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Worshipper</a:t>
            </a:r>
          </a:p>
        </p:txBody>
      </p:sp>
      <p:sp>
        <p:nvSpPr>
          <p:cNvPr id="4" name="Rectangle 3"/>
          <p:cNvSpPr/>
          <p:nvPr/>
        </p:nvSpPr>
        <p:spPr>
          <a:xfrm>
            <a:off x="5486400" y="914400"/>
            <a:ext cx="3429000" cy="2541208"/>
          </a:xfrm>
          <a:prstGeom prst="rect">
            <a:avLst/>
          </a:prstGeom>
        </p:spPr>
        <p:txBody>
          <a:bodyPr wrap="square">
            <a:spAutoFit/>
          </a:bodyPr>
          <a:lstStyle/>
          <a:p>
            <a:pPr algn="ctr">
              <a:lnSpc>
                <a:spcPct val="90000"/>
              </a:lnSpc>
            </a:pPr>
            <a:r>
              <a:rPr lang="en-US" sz="4400" b="1" dirty="0">
                <a:solidFill>
                  <a:prstClr val="white"/>
                </a:solidFill>
                <a:latin typeface="Bradley Hand ITC" pitchFamily="66" charset="0"/>
              </a:rPr>
              <a:t>“</a:t>
            </a:r>
            <a:r>
              <a:rPr lang="en-US" sz="4400" b="1" u="sng" dirty="0">
                <a:solidFill>
                  <a:srgbClr val="00B0F0"/>
                </a:solidFill>
                <a:effectLst>
                  <a:outerShdw blurRad="38100" dist="38100" dir="2700000" algn="tl">
                    <a:srgbClr val="000000">
                      <a:alpha val="43137"/>
                    </a:srgbClr>
                  </a:outerShdw>
                </a:effectLst>
                <a:latin typeface="Bradley Hand ITC" pitchFamily="66" charset="0"/>
              </a:rPr>
              <a:t>WHO</a:t>
            </a:r>
            <a:r>
              <a:rPr lang="en-US" sz="4400" b="1" dirty="0">
                <a:solidFill>
                  <a:prstClr val="white"/>
                </a:solidFill>
                <a:latin typeface="Bradley Hand ITC" pitchFamily="66" charset="0"/>
              </a:rPr>
              <a:t>” </a:t>
            </a:r>
            <a:r>
              <a:rPr lang="en-US" sz="4400" b="1" dirty="0">
                <a:solidFill>
                  <a:prstClr val="black"/>
                </a:solidFill>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The </a:t>
            </a:r>
            <a:r>
              <a:rPr lang="en-US" sz="4400" b="1" dirty="0">
                <a:solidFill>
                  <a:prstClr val="white"/>
                </a:solidFill>
                <a:effectLst>
                  <a:outerShdw blurRad="38100" dist="38100" dir="2700000" algn="tl">
                    <a:srgbClr val="000000">
                      <a:alpha val="43137"/>
                    </a:srgbClr>
                  </a:outerShdw>
                </a:effectLst>
                <a:latin typeface="Bradley Hand ITC" pitchFamily="66" charset="0"/>
              </a:rPr>
              <a:t>TONGUE</a:t>
            </a:r>
            <a:r>
              <a:rPr lang="en-US" sz="4400" b="1" dirty="0">
                <a:solidFill>
                  <a:srgbClr val="00B0F0"/>
                </a:solidFill>
                <a:effectLst>
                  <a:outerShdw blurRad="38100" dist="38100" dir="2700000" algn="tl">
                    <a:srgbClr val="000000">
                      <a:alpha val="43137"/>
                    </a:srgbClr>
                  </a:outerShdw>
                </a:effectLst>
                <a:latin typeface="Bradley Hand ITC" pitchFamily="66" charset="0"/>
              </a:rPr>
              <a:t> of a </a:t>
            </a:r>
            <a:r>
              <a:rPr lang="en-US" sz="4400" b="1" dirty="0">
                <a:solidFill>
                  <a:prstClr val="white"/>
                </a:solidFill>
                <a:effectLst>
                  <a:outerShdw blurRad="38100" dist="38100" dir="2700000" algn="tl">
                    <a:srgbClr val="000000">
                      <a:alpha val="43137"/>
                    </a:srgbClr>
                  </a:outerShdw>
                </a:effectLst>
                <a:latin typeface="Bradley Hand ITC" pitchFamily="66" charset="0"/>
              </a:rPr>
              <a:t>TRUE</a:t>
            </a:r>
            <a:r>
              <a:rPr lang="en-US" sz="4400" b="1" dirty="0">
                <a:solidFill>
                  <a:srgbClr val="00B0F0"/>
                </a:solidFill>
                <a:effectLst>
                  <a:outerShdw blurRad="38100" dist="38100" dir="2700000" algn="tl">
                    <a:srgbClr val="000000">
                      <a:alpha val="43137"/>
                    </a:srgbClr>
                  </a:outerShdw>
                </a:effectLst>
                <a:latin typeface="Bradley Hand ITC" pitchFamily="66" charset="0"/>
              </a:rPr>
              <a:t> Worshipper</a:t>
            </a:r>
            <a:endParaRPr lang="en-US" sz="4400" b="1" dirty="0">
              <a:solidFill>
                <a:prstClr val="black"/>
              </a:solidFill>
              <a:latin typeface="Bradley Hand ITC" pitchFamily="66" charset="0"/>
            </a:endParaRPr>
          </a:p>
        </p:txBody>
      </p:sp>
      <p:sp>
        <p:nvSpPr>
          <p:cNvPr id="6" name="Rectangle 5"/>
          <p:cNvSpPr/>
          <p:nvPr/>
        </p:nvSpPr>
        <p:spPr>
          <a:xfrm>
            <a:off x="1905000" y="5257800"/>
            <a:ext cx="7239000" cy="1601977"/>
          </a:xfrm>
          <a:prstGeom prst="rect">
            <a:avLst/>
          </a:prstGeom>
        </p:spPr>
        <p:txBody>
          <a:bodyPr wrap="square">
            <a:spAutoFit/>
          </a:bodyPr>
          <a:lstStyle/>
          <a:p>
            <a:pPr algn="ctr">
              <a:lnSpc>
                <a:spcPct val="90000"/>
              </a:lnSpc>
              <a:buFont typeface="Wingdings" pitchFamily="2" charset="2"/>
              <a:buChar char="ü"/>
            </a:pPr>
            <a:r>
              <a:rPr lang="en-US" sz="5400" b="1" dirty="0">
                <a:solidFill>
                  <a:srgbClr val="00B0F0"/>
                </a:solidFill>
                <a:latin typeface="Bradley Hand ITC" pitchFamily="66" charset="0"/>
              </a:rPr>
              <a:t> A </a:t>
            </a:r>
            <a:r>
              <a:rPr lang="en-US" sz="5400" b="1" dirty="0">
                <a:solidFill>
                  <a:prstClr val="white"/>
                </a:solidFill>
                <a:latin typeface="Bradley Hand ITC" pitchFamily="66" charset="0"/>
              </a:rPr>
              <a:t>BRIDLED </a:t>
            </a:r>
            <a:r>
              <a:rPr lang="en-US" sz="5400" b="1" dirty="0">
                <a:solidFill>
                  <a:srgbClr val="00B0F0"/>
                </a:solidFill>
                <a:latin typeface="Bradley Hand ITC" pitchFamily="66" charset="0"/>
              </a:rPr>
              <a:t>,</a:t>
            </a:r>
            <a:r>
              <a:rPr lang="en-US" sz="5400" b="1" dirty="0">
                <a:solidFill>
                  <a:prstClr val="white"/>
                </a:solidFill>
                <a:latin typeface="Bradley Hand ITC" pitchFamily="66" charset="0"/>
              </a:rPr>
              <a:t> </a:t>
            </a:r>
            <a:r>
              <a:rPr lang="en-US" sz="5400" b="1" u="sng" dirty="0">
                <a:solidFill>
                  <a:srgbClr val="00B0F0"/>
                </a:solidFill>
                <a:latin typeface="Bradley Hand ITC" pitchFamily="66" charset="0"/>
              </a:rPr>
              <a:t>not</a:t>
            </a:r>
            <a:r>
              <a:rPr lang="en-US" sz="5400" b="1" dirty="0">
                <a:solidFill>
                  <a:prstClr val="white"/>
                </a:solidFill>
                <a:latin typeface="Bradley Hand ITC" pitchFamily="66" charset="0"/>
              </a:rPr>
              <a:t> </a:t>
            </a:r>
            <a:r>
              <a:rPr lang="en-US" sz="5400" b="1" dirty="0">
                <a:solidFill>
                  <a:srgbClr val="00B0F0"/>
                </a:solidFill>
                <a:latin typeface="Bradley Hand ITC" pitchFamily="66" charset="0"/>
              </a:rPr>
              <a:t>BITING</a:t>
            </a:r>
            <a:r>
              <a:rPr lang="en-US" sz="5400" b="1" dirty="0">
                <a:solidFill>
                  <a:prstClr val="white"/>
                </a:solidFill>
                <a:latin typeface="Bradley Hand ITC" pitchFamily="66" charset="0"/>
              </a:rPr>
              <a:t> </a:t>
            </a:r>
            <a:r>
              <a:rPr lang="en-US" sz="5400" b="1" dirty="0">
                <a:solidFill>
                  <a:srgbClr val="00B0F0"/>
                </a:solidFill>
                <a:latin typeface="Bradley Hand ITC" pitchFamily="66" charset="0"/>
              </a:rPr>
              <a:t>,</a:t>
            </a:r>
            <a:r>
              <a:rPr lang="en-US" sz="5400" b="1" dirty="0">
                <a:solidFill>
                  <a:prstClr val="white"/>
                </a:solidFill>
                <a:latin typeface="Bradley Hand ITC" pitchFamily="66" charset="0"/>
              </a:rPr>
              <a:t> Mouth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urewordss.files.wordpress.com/2012/10/20100701-man-desert-shadow-600x4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tle 1"/>
          <p:cNvSpPr txBox="1">
            <a:spLocks/>
          </p:cNvSpPr>
          <p:nvPr/>
        </p:nvSpPr>
        <p:spPr>
          <a:xfrm>
            <a:off x="304800" y="381000"/>
            <a:ext cx="4114800" cy="2362200"/>
          </a:xfrm>
          <a:prstGeom prst="rect">
            <a:avLst/>
          </a:prstGeom>
        </p:spPr>
        <p:txBody>
          <a:bodyPr vert="horz" lIns="91440" tIns="45720" rIns="91440" bIns="45720" rtlCol="0" anchor="ctr">
            <a:noAutofit/>
          </a:bodyPr>
          <a:lstStyle/>
          <a:p>
            <a:pPr algn="ctr">
              <a:spcBef>
                <a:spcPct val="0"/>
              </a:spcBef>
            </a:pPr>
            <a:endParaRPr lang="en-US" sz="6000" b="1" dirty="0">
              <a:solidFill>
                <a:srgbClr val="1A0D00"/>
              </a:solidFill>
              <a:effectLst>
                <a:outerShdw blurRad="38100" dist="38100" dir="2700000" algn="tl">
                  <a:srgbClr val="000000">
                    <a:alpha val="43137"/>
                  </a:srgbClr>
                </a:outerShdw>
              </a:effectLst>
              <a:latin typeface="Bradley Hand ITC" pitchFamily="66" charset="0"/>
            </a:endParaRP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The </a:t>
            </a: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err="1">
                <a:solidFill>
                  <a:srgbClr val="1A0D00"/>
                </a:solidFill>
                <a:effectLst>
                  <a:outerShdw blurRad="38100" dist="38100" dir="2700000" algn="tl">
                    <a:srgbClr val="000000">
                      <a:alpha val="43137"/>
                    </a:srgbClr>
                  </a:outerShdw>
                </a:effectLst>
                <a:latin typeface="Bradley Hand ITC" pitchFamily="66" charset="0"/>
              </a:rPr>
              <a:t>Anato</a:t>
            </a: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a:solidFill>
                  <a:srgbClr val="00B0F0"/>
                </a:solidFill>
                <a:effectLst>
                  <a:outerShdw blurRad="38100" dist="38100" dir="2700000" algn="tl">
                    <a:srgbClr val="000000">
                      <a:alpha val="43137"/>
                    </a:srgbClr>
                  </a:outerShdw>
                </a:effectLst>
                <a:latin typeface="Bradley Hand ITC" pitchFamily="66" charset="0"/>
              </a:rPr>
              <a:t>ME</a:t>
            </a:r>
            <a:r>
              <a:rPr lang="en-US" sz="6000" b="1" dirty="0">
                <a:solidFill>
                  <a:srgbClr val="1A0D00"/>
                </a:solidFill>
                <a:effectLst>
                  <a:outerShdw blurRad="38100" dist="38100" dir="2700000" algn="tl">
                    <a:srgbClr val="000000">
                      <a:alpha val="43137"/>
                    </a:srgbClr>
                  </a:outerShdw>
                </a:effectLst>
                <a:latin typeface="Bradley Hand ITC" pitchFamily="66" charset="0"/>
              </a:rPr>
              <a:t>”                        of a </a:t>
            </a: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Worshipper</a:t>
            </a:r>
          </a:p>
        </p:txBody>
      </p:sp>
      <p:sp>
        <p:nvSpPr>
          <p:cNvPr id="4" name="Rectangle 3"/>
          <p:cNvSpPr/>
          <p:nvPr/>
        </p:nvSpPr>
        <p:spPr>
          <a:xfrm>
            <a:off x="5486400" y="914400"/>
            <a:ext cx="3429000" cy="2541208"/>
          </a:xfrm>
          <a:prstGeom prst="rect">
            <a:avLst/>
          </a:prstGeom>
        </p:spPr>
        <p:txBody>
          <a:bodyPr wrap="square">
            <a:spAutoFit/>
          </a:bodyPr>
          <a:lstStyle/>
          <a:p>
            <a:pPr algn="ctr">
              <a:lnSpc>
                <a:spcPct val="90000"/>
              </a:lnSpc>
            </a:pPr>
            <a:r>
              <a:rPr lang="en-US" sz="4400" b="1" dirty="0">
                <a:solidFill>
                  <a:prstClr val="white"/>
                </a:solidFill>
                <a:latin typeface="Bradley Hand ITC" pitchFamily="66" charset="0"/>
              </a:rPr>
              <a:t>“</a:t>
            </a:r>
            <a:r>
              <a:rPr lang="en-US" sz="4400" b="1" u="sng" dirty="0">
                <a:solidFill>
                  <a:srgbClr val="00B0F0"/>
                </a:solidFill>
                <a:effectLst>
                  <a:outerShdw blurRad="38100" dist="38100" dir="2700000" algn="tl">
                    <a:srgbClr val="000000">
                      <a:alpha val="43137"/>
                    </a:srgbClr>
                  </a:outerShdw>
                </a:effectLst>
                <a:latin typeface="Bradley Hand ITC" pitchFamily="66" charset="0"/>
              </a:rPr>
              <a:t>WHO</a:t>
            </a:r>
            <a:r>
              <a:rPr lang="en-US" sz="4400" b="1" dirty="0">
                <a:solidFill>
                  <a:prstClr val="white"/>
                </a:solidFill>
                <a:latin typeface="Bradley Hand ITC" pitchFamily="66" charset="0"/>
              </a:rPr>
              <a:t>” </a:t>
            </a:r>
            <a:r>
              <a:rPr lang="en-US" sz="4400" b="1" dirty="0">
                <a:solidFill>
                  <a:prstClr val="black"/>
                </a:solidFill>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The </a:t>
            </a:r>
            <a:r>
              <a:rPr lang="en-US" sz="4400" b="1" dirty="0">
                <a:solidFill>
                  <a:prstClr val="white"/>
                </a:solidFill>
                <a:effectLst>
                  <a:outerShdw blurRad="38100" dist="38100" dir="2700000" algn="tl">
                    <a:srgbClr val="000000">
                      <a:alpha val="43137"/>
                    </a:srgbClr>
                  </a:outerShdw>
                </a:effectLst>
                <a:latin typeface="Bradley Hand ITC" pitchFamily="66" charset="0"/>
              </a:rPr>
              <a:t>TONGUE</a:t>
            </a:r>
            <a:r>
              <a:rPr lang="en-US" sz="4400" b="1" dirty="0">
                <a:solidFill>
                  <a:srgbClr val="00B0F0"/>
                </a:solidFill>
                <a:effectLst>
                  <a:outerShdw blurRad="38100" dist="38100" dir="2700000" algn="tl">
                    <a:srgbClr val="000000">
                      <a:alpha val="43137"/>
                    </a:srgbClr>
                  </a:outerShdw>
                </a:effectLst>
                <a:latin typeface="Bradley Hand ITC" pitchFamily="66" charset="0"/>
              </a:rPr>
              <a:t> of a </a:t>
            </a:r>
            <a:r>
              <a:rPr lang="en-US" sz="4400" b="1" dirty="0">
                <a:solidFill>
                  <a:prstClr val="white"/>
                </a:solidFill>
                <a:effectLst>
                  <a:outerShdw blurRad="38100" dist="38100" dir="2700000" algn="tl">
                    <a:srgbClr val="000000">
                      <a:alpha val="43137"/>
                    </a:srgbClr>
                  </a:outerShdw>
                </a:effectLst>
                <a:latin typeface="Bradley Hand ITC" pitchFamily="66" charset="0"/>
              </a:rPr>
              <a:t>TRUE</a:t>
            </a:r>
            <a:r>
              <a:rPr lang="en-US" sz="4400" b="1" dirty="0">
                <a:solidFill>
                  <a:srgbClr val="00B0F0"/>
                </a:solidFill>
                <a:effectLst>
                  <a:outerShdw blurRad="38100" dist="38100" dir="2700000" algn="tl">
                    <a:srgbClr val="000000">
                      <a:alpha val="43137"/>
                    </a:srgbClr>
                  </a:outerShdw>
                </a:effectLst>
                <a:latin typeface="Bradley Hand ITC" pitchFamily="66" charset="0"/>
              </a:rPr>
              <a:t> Worshipper</a:t>
            </a:r>
            <a:endParaRPr lang="en-US" sz="4400" b="1" dirty="0">
              <a:solidFill>
                <a:prstClr val="black"/>
              </a:solidFill>
              <a:latin typeface="Bradley Hand ITC" pitchFamily="66" charset="0"/>
            </a:endParaRPr>
          </a:p>
        </p:txBody>
      </p:sp>
      <p:sp>
        <p:nvSpPr>
          <p:cNvPr id="6" name="Rectangle 5"/>
          <p:cNvSpPr/>
          <p:nvPr/>
        </p:nvSpPr>
        <p:spPr>
          <a:xfrm>
            <a:off x="1905000" y="5257800"/>
            <a:ext cx="7239000" cy="1601977"/>
          </a:xfrm>
          <a:prstGeom prst="rect">
            <a:avLst/>
          </a:prstGeom>
        </p:spPr>
        <p:txBody>
          <a:bodyPr wrap="square">
            <a:spAutoFit/>
          </a:bodyPr>
          <a:lstStyle/>
          <a:p>
            <a:pPr algn="ctr">
              <a:lnSpc>
                <a:spcPct val="90000"/>
              </a:lnSpc>
              <a:buFont typeface="Wingdings" pitchFamily="2" charset="2"/>
              <a:buChar char="ü"/>
            </a:pPr>
            <a:r>
              <a:rPr lang="en-US" sz="5400" b="1" dirty="0">
                <a:solidFill>
                  <a:srgbClr val="00B0F0"/>
                </a:solidFill>
                <a:latin typeface="Bradley Hand ITC" pitchFamily="66" charset="0"/>
              </a:rPr>
              <a:t> A </a:t>
            </a:r>
            <a:r>
              <a:rPr lang="en-US" sz="5400" b="1" dirty="0" smtClean="0">
                <a:solidFill>
                  <a:prstClr val="white"/>
                </a:solidFill>
                <a:latin typeface="Bradley Hand ITC" pitchFamily="66" charset="0"/>
              </a:rPr>
              <a:t>HEALING </a:t>
            </a:r>
            <a:r>
              <a:rPr lang="en-US" sz="5400" b="1" dirty="0">
                <a:solidFill>
                  <a:srgbClr val="00B0F0"/>
                </a:solidFill>
                <a:latin typeface="Bradley Hand ITC" pitchFamily="66" charset="0"/>
              </a:rPr>
              <a:t>,</a:t>
            </a:r>
            <a:r>
              <a:rPr lang="en-US" sz="5400" b="1" dirty="0">
                <a:solidFill>
                  <a:prstClr val="white"/>
                </a:solidFill>
                <a:latin typeface="Bradley Hand ITC" pitchFamily="66" charset="0"/>
              </a:rPr>
              <a:t> </a:t>
            </a:r>
            <a:r>
              <a:rPr lang="en-US" sz="5400" b="1" u="sng" dirty="0">
                <a:solidFill>
                  <a:srgbClr val="00B0F0"/>
                </a:solidFill>
                <a:latin typeface="Bradley Hand ITC" pitchFamily="66" charset="0"/>
              </a:rPr>
              <a:t>not</a:t>
            </a:r>
            <a:r>
              <a:rPr lang="en-US" sz="5400" b="1" dirty="0">
                <a:solidFill>
                  <a:prstClr val="white"/>
                </a:solidFill>
                <a:latin typeface="Bradley Hand ITC" pitchFamily="66" charset="0"/>
              </a:rPr>
              <a:t> </a:t>
            </a:r>
            <a:r>
              <a:rPr lang="en-US" sz="5400" b="1" dirty="0" smtClean="0">
                <a:solidFill>
                  <a:srgbClr val="00B0F0"/>
                </a:solidFill>
                <a:latin typeface="Bradley Hand ITC" pitchFamily="66" charset="0"/>
              </a:rPr>
              <a:t>HURTING</a:t>
            </a:r>
            <a:r>
              <a:rPr lang="en-US" sz="5400" b="1" dirty="0" smtClean="0">
                <a:solidFill>
                  <a:prstClr val="white"/>
                </a:solidFill>
                <a:latin typeface="Bradley Hand ITC" pitchFamily="66" charset="0"/>
              </a:rPr>
              <a:t> </a:t>
            </a:r>
            <a:r>
              <a:rPr lang="en-US" sz="5400" b="1" dirty="0">
                <a:solidFill>
                  <a:srgbClr val="00B0F0"/>
                </a:solidFill>
                <a:latin typeface="Bradley Hand ITC" pitchFamily="66" charset="0"/>
              </a:rPr>
              <a:t>,</a:t>
            </a:r>
            <a:r>
              <a:rPr lang="en-US" sz="5400" b="1" dirty="0">
                <a:solidFill>
                  <a:prstClr val="white"/>
                </a:solidFill>
                <a:latin typeface="Bradley Hand ITC" pitchFamily="66" charset="0"/>
              </a:rPr>
              <a:t> Mouth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838200" y="0"/>
            <a:ext cx="8305800" cy="6858000"/>
          </a:xfrm>
        </p:spPr>
        <p:txBody>
          <a:bodyPr/>
          <a:lstStyle/>
          <a:p>
            <a:pPr marL="609600" indent="-609600" algn="ctr" eaLnBrk="1" hangingPunct="1">
              <a:buFontTx/>
              <a:buNone/>
              <a:defRPr/>
            </a:pPr>
            <a:r>
              <a:rPr lang="en-US" sz="5700" b="1" dirty="0" smtClean="0"/>
              <a:t>Ephesians 4:29 </a:t>
            </a:r>
            <a:r>
              <a:rPr lang="en-US" sz="5700" dirty="0" smtClean="0"/>
              <a:t>Let </a:t>
            </a:r>
            <a:r>
              <a:rPr lang="en-US" sz="5700" b="1" dirty="0" smtClean="0">
                <a:solidFill>
                  <a:srgbClr val="996633"/>
                </a:solidFill>
                <a:effectLst>
                  <a:outerShdw blurRad="38100" dist="38100" dir="2700000" algn="tl">
                    <a:srgbClr val="000000">
                      <a:alpha val="43137"/>
                    </a:srgbClr>
                  </a:outerShdw>
                </a:effectLst>
              </a:rPr>
              <a:t>no </a:t>
            </a:r>
            <a:r>
              <a:rPr lang="en-US" sz="5700" dirty="0" smtClean="0"/>
              <a:t>corrupt communication proceed out of your mouth, </a:t>
            </a:r>
            <a:r>
              <a:rPr lang="en-US" sz="5700" b="1" dirty="0" smtClean="0">
                <a:solidFill>
                  <a:srgbClr val="00B0F0"/>
                </a:solidFill>
                <a:effectLst>
                  <a:outerShdw blurRad="38100" dist="38100" dir="2700000" algn="tl">
                    <a:srgbClr val="000000">
                      <a:alpha val="43137"/>
                    </a:srgbClr>
                  </a:outerShdw>
                </a:effectLst>
              </a:rPr>
              <a:t>but that which is good </a:t>
            </a:r>
            <a:r>
              <a:rPr lang="en-US" sz="5700" dirty="0" smtClean="0"/>
              <a:t>to the use of edifying, that it may minister grace unto the hearers.</a:t>
            </a:r>
            <a:endParaRPr lang="en-US" sz="5700" b="1" dirty="0" smtClean="0">
              <a:effectLst>
                <a:outerShdw blurRad="38100" dist="38100" dir="2700000" algn="tl">
                  <a:srgbClr val="000000">
                    <a:alpha val="43137"/>
                  </a:srgbClr>
                </a:outerShdw>
              </a:effectLst>
              <a:latin typeface="Candar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609600" y="0"/>
            <a:ext cx="8534400" cy="6858000"/>
          </a:xfrm>
        </p:spPr>
        <p:txBody>
          <a:bodyPr/>
          <a:lstStyle/>
          <a:p>
            <a:pPr marL="609600" indent="-609600" algn="ctr" eaLnBrk="1" hangingPunct="1">
              <a:buFontTx/>
              <a:buNone/>
              <a:defRPr/>
            </a:pPr>
            <a:r>
              <a:rPr lang="en-US" sz="3900" b="1" dirty="0" smtClean="0"/>
              <a:t>John 4:21-23 </a:t>
            </a:r>
            <a:r>
              <a:rPr lang="en-US" sz="3900" dirty="0" smtClean="0"/>
              <a:t>Jesus </a:t>
            </a:r>
            <a:r>
              <a:rPr lang="en-US" sz="3900" dirty="0" err="1" smtClean="0"/>
              <a:t>saith</a:t>
            </a:r>
            <a:r>
              <a:rPr lang="en-US" sz="3900" dirty="0" smtClean="0"/>
              <a:t> unto her, Woman, believe me, the hour cometh, when ye shall neither in this mountain, nor yet at Jerusalem, worship the Father. Ye worship ye know not what: we know what we worship: for salvation is of the Jews. But the hour cometh, and now is, when </a:t>
            </a:r>
            <a:r>
              <a:rPr lang="en-US" sz="3900" b="1" dirty="0" smtClean="0">
                <a:solidFill>
                  <a:srgbClr val="00B0F0"/>
                </a:solidFill>
                <a:effectLst>
                  <a:outerShdw blurRad="38100" dist="38100" dir="2700000" algn="tl">
                    <a:srgbClr val="000000">
                      <a:alpha val="43137"/>
                    </a:srgbClr>
                  </a:outerShdw>
                </a:effectLst>
              </a:rPr>
              <a:t>the true worshippers </a:t>
            </a:r>
            <a:r>
              <a:rPr lang="en-US" sz="3900" dirty="0" smtClean="0"/>
              <a:t>shall worship the Father </a:t>
            </a:r>
            <a:r>
              <a:rPr lang="en-US" sz="3900" b="1" dirty="0" smtClean="0">
                <a:solidFill>
                  <a:srgbClr val="996633"/>
                </a:solidFill>
                <a:effectLst>
                  <a:outerShdw blurRad="38100" dist="38100" dir="2700000" algn="tl">
                    <a:srgbClr val="000000">
                      <a:alpha val="43137"/>
                    </a:srgbClr>
                  </a:outerShdw>
                </a:effectLst>
              </a:rPr>
              <a:t>in spirit and in truth</a:t>
            </a:r>
            <a:r>
              <a:rPr lang="en-US" sz="3900" dirty="0" smtClean="0"/>
              <a:t>: for the Father </a:t>
            </a:r>
            <a:r>
              <a:rPr lang="en-US" sz="3900" dirty="0" err="1" smtClean="0"/>
              <a:t>seeketh</a:t>
            </a:r>
            <a:r>
              <a:rPr lang="en-US" sz="3900" dirty="0" smtClean="0"/>
              <a:t> such to worship him. </a:t>
            </a:r>
            <a:endParaRPr lang="en-US" sz="3900" b="1" dirty="0" smtClean="0">
              <a:effectLst>
                <a:outerShdw blurRad="38100" dist="38100" dir="2700000" algn="tl">
                  <a:srgbClr val="000000">
                    <a:alpha val="43137"/>
                  </a:srgbClr>
                </a:outerShdw>
              </a:effectLst>
              <a:latin typeface="Candar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838200" y="0"/>
            <a:ext cx="8305800" cy="6858000"/>
          </a:xfrm>
        </p:spPr>
        <p:txBody>
          <a:bodyPr/>
          <a:lstStyle/>
          <a:p>
            <a:pPr marL="609600" indent="-609600" algn="ctr" eaLnBrk="1" hangingPunct="1">
              <a:buFontTx/>
              <a:buNone/>
              <a:defRPr/>
            </a:pPr>
            <a:r>
              <a:rPr lang="en-US" sz="4800" b="1" dirty="0" smtClean="0"/>
              <a:t>Romans 15:5-6 </a:t>
            </a:r>
            <a:r>
              <a:rPr lang="en-US" sz="4800" dirty="0" smtClean="0"/>
              <a:t>Now the God of patience and consolation grant you to be likeminded one toward another according to Christ Jesus: That ye may with </a:t>
            </a:r>
            <a:r>
              <a:rPr lang="en-US" sz="4800" b="1" dirty="0" smtClean="0">
                <a:solidFill>
                  <a:srgbClr val="00B0F0"/>
                </a:solidFill>
                <a:effectLst>
                  <a:outerShdw blurRad="38100" dist="38100" dir="2700000" algn="tl">
                    <a:srgbClr val="000000">
                      <a:alpha val="43137"/>
                    </a:srgbClr>
                  </a:outerShdw>
                </a:effectLst>
              </a:rPr>
              <a:t>one mind </a:t>
            </a:r>
            <a:r>
              <a:rPr lang="en-US" sz="4800" b="1" i="1" dirty="0" smtClean="0">
                <a:solidFill>
                  <a:srgbClr val="996633"/>
                </a:solidFill>
                <a:effectLst>
                  <a:outerShdw blurRad="38100" dist="38100" dir="2700000" algn="tl">
                    <a:srgbClr val="000000">
                      <a:alpha val="43137"/>
                    </a:srgbClr>
                  </a:outerShdw>
                </a:effectLst>
              </a:rPr>
              <a:t>and</a:t>
            </a:r>
            <a:r>
              <a:rPr lang="en-US" sz="4800" dirty="0" smtClean="0"/>
              <a:t> </a:t>
            </a:r>
            <a:r>
              <a:rPr lang="en-US" sz="4800" b="1" dirty="0" smtClean="0">
                <a:solidFill>
                  <a:srgbClr val="00B0F0"/>
                </a:solidFill>
                <a:effectLst>
                  <a:outerShdw blurRad="38100" dist="38100" dir="2700000" algn="tl">
                    <a:srgbClr val="000000">
                      <a:alpha val="43137"/>
                    </a:srgbClr>
                  </a:outerShdw>
                </a:effectLst>
              </a:rPr>
              <a:t>one mouth </a:t>
            </a:r>
            <a:r>
              <a:rPr lang="en-US" sz="4800" dirty="0" smtClean="0"/>
              <a:t>glorify God, even the Father of our Lord Jesus Christ. </a:t>
            </a:r>
            <a:endParaRPr lang="en-US" sz="4800" b="1" dirty="0" smtClean="0">
              <a:effectLst>
                <a:outerShdw blurRad="38100" dist="38100" dir="2700000" algn="tl">
                  <a:srgbClr val="000000">
                    <a:alpha val="43137"/>
                  </a:srgbClr>
                </a:outerShdw>
              </a:effectLst>
              <a:latin typeface="Candar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838200" y="0"/>
            <a:ext cx="8305800" cy="6858000"/>
          </a:xfrm>
        </p:spPr>
        <p:txBody>
          <a:bodyPr/>
          <a:lstStyle/>
          <a:p>
            <a:pPr marL="609600" indent="-609600" algn="ctr" eaLnBrk="1" hangingPunct="1">
              <a:buFontTx/>
              <a:buNone/>
              <a:defRPr/>
            </a:pPr>
            <a:r>
              <a:rPr lang="en-US" sz="4800" b="1" dirty="0" smtClean="0"/>
              <a:t>1 Corinthians 1:10 </a:t>
            </a:r>
            <a:r>
              <a:rPr lang="en-US" sz="4800" dirty="0" smtClean="0"/>
              <a:t>Now I beseech you, brethren, by the name of our Lord Jesus Christ, that </a:t>
            </a:r>
            <a:r>
              <a:rPr lang="en-US" sz="4800" b="1" dirty="0" smtClean="0">
                <a:solidFill>
                  <a:srgbClr val="996633"/>
                </a:solidFill>
                <a:effectLst>
                  <a:outerShdw blurRad="38100" dist="38100" dir="2700000" algn="tl">
                    <a:srgbClr val="000000">
                      <a:alpha val="43137"/>
                    </a:srgbClr>
                  </a:outerShdw>
                </a:effectLst>
              </a:rPr>
              <a:t>ye all </a:t>
            </a:r>
            <a:r>
              <a:rPr lang="en-US" sz="4800" b="1" dirty="0" smtClean="0">
                <a:solidFill>
                  <a:srgbClr val="00B0F0"/>
                </a:solidFill>
                <a:effectLst>
                  <a:outerShdw blurRad="38100" dist="38100" dir="2700000" algn="tl">
                    <a:srgbClr val="000000">
                      <a:alpha val="43137"/>
                    </a:srgbClr>
                  </a:outerShdw>
                </a:effectLst>
              </a:rPr>
              <a:t>speak</a:t>
            </a:r>
            <a:r>
              <a:rPr lang="en-US" sz="4800" b="1" dirty="0" smtClean="0">
                <a:solidFill>
                  <a:srgbClr val="996633"/>
                </a:solidFill>
                <a:effectLst>
                  <a:outerShdw blurRad="38100" dist="38100" dir="2700000" algn="tl">
                    <a:srgbClr val="000000">
                      <a:alpha val="43137"/>
                    </a:srgbClr>
                  </a:outerShdw>
                </a:effectLst>
              </a:rPr>
              <a:t> the same thing</a:t>
            </a:r>
            <a:r>
              <a:rPr lang="en-US" sz="4800" dirty="0" smtClean="0"/>
              <a:t>, and </a:t>
            </a:r>
            <a:r>
              <a:rPr lang="en-US" sz="4800" i="1" u="sng" dirty="0" smtClean="0"/>
              <a:t>that</a:t>
            </a:r>
            <a:r>
              <a:rPr lang="en-US" sz="4800" u="sng" dirty="0" smtClean="0"/>
              <a:t> there be no divisions among you</a:t>
            </a:r>
            <a:r>
              <a:rPr lang="en-US" sz="4800" dirty="0" smtClean="0"/>
              <a:t>; but </a:t>
            </a:r>
            <a:r>
              <a:rPr lang="en-US" sz="4800" i="1" dirty="0" smtClean="0"/>
              <a:t>that</a:t>
            </a:r>
            <a:r>
              <a:rPr lang="en-US" sz="4800" dirty="0" smtClean="0"/>
              <a:t> ye be perfectly joined together in the same mind and in the same judgment. </a:t>
            </a:r>
            <a:endParaRPr lang="en-US" sz="4800" b="1" dirty="0" smtClean="0">
              <a:effectLst>
                <a:outerShdw blurRad="38100" dist="38100" dir="2700000" algn="tl">
                  <a:srgbClr val="000000">
                    <a:alpha val="43137"/>
                  </a:srgbClr>
                </a:outerShdw>
              </a:effectLst>
              <a:latin typeface="Candar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urewordss.files.wordpress.com/2012/10/20100701-man-desert-shadow-600x4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tle 1"/>
          <p:cNvSpPr txBox="1">
            <a:spLocks/>
          </p:cNvSpPr>
          <p:nvPr/>
        </p:nvSpPr>
        <p:spPr>
          <a:xfrm>
            <a:off x="457200" y="228600"/>
            <a:ext cx="4800600" cy="3505199"/>
          </a:xfrm>
          <a:prstGeom prst="rect">
            <a:avLst/>
          </a:prstGeom>
        </p:spPr>
        <p:txBody>
          <a:bodyPr vert="horz" lIns="91440" tIns="45720" rIns="91440" bIns="45720" rtlCol="0" anchor="ctr">
            <a:noAutofit/>
          </a:bodyPr>
          <a:lstStyle/>
          <a:p>
            <a:pPr algn="ctr">
              <a:spcBef>
                <a:spcPct val="0"/>
              </a:spcBef>
              <a:defRPr/>
            </a:pPr>
            <a:endParaRPr lang="en-US" sz="6000" b="1" dirty="0">
              <a:solidFill>
                <a:srgbClr val="1A0D00"/>
              </a:solidFill>
              <a:effectLst>
                <a:outerShdw blurRad="38100" dist="38100" dir="2700000" algn="tl">
                  <a:srgbClr val="000000">
                    <a:alpha val="43137"/>
                  </a:srgbClr>
                </a:outerShdw>
              </a:effectLst>
              <a:latin typeface="Bradley Hand ITC" pitchFamily="66" charset="0"/>
            </a:endParaRPr>
          </a:p>
          <a:p>
            <a:pPr algn="ctr">
              <a:spcBef>
                <a:spcPct val="0"/>
              </a:spcBef>
              <a:defRPr/>
            </a:pPr>
            <a:r>
              <a:rPr lang="en-US" sz="6000" b="1" dirty="0">
                <a:solidFill>
                  <a:srgbClr val="1A0D00"/>
                </a:solidFill>
                <a:effectLst>
                  <a:outerShdw blurRad="38100" dist="38100" dir="2700000" algn="tl">
                    <a:srgbClr val="000000">
                      <a:alpha val="43137"/>
                    </a:srgbClr>
                  </a:outerShdw>
                </a:effectLst>
                <a:latin typeface="Bradley Hand ITC" pitchFamily="66" charset="0"/>
              </a:rPr>
              <a:t>The </a:t>
            </a:r>
          </a:p>
          <a:p>
            <a:pPr algn="ctr">
              <a:spcBef>
                <a:spcPct val="0"/>
              </a:spcBef>
              <a:defRPr/>
            </a:pP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err="1">
                <a:solidFill>
                  <a:srgbClr val="1A0D00"/>
                </a:solidFill>
                <a:effectLst>
                  <a:outerShdw blurRad="38100" dist="38100" dir="2700000" algn="tl">
                    <a:srgbClr val="000000">
                      <a:alpha val="43137"/>
                    </a:srgbClr>
                  </a:outerShdw>
                </a:effectLst>
                <a:latin typeface="Bradley Hand ITC" pitchFamily="66" charset="0"/>
              </a:rPr>
              <a:t>Anato</a:t>
            </a: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a:solidFill>
                  <a:srgbClr val="00B0F0"/>
                </a:solidFill>
                <a:effectLst>
                  <a:outerShdw blurRad="38100" dist="38100" dir="2700000" algn="tl">
                    <a:srgbClr val="000000">
                      <a:alpha val="43137"/>
                    </a:srgbClr>
                  </a:outerShdw>
                </a:effectLst>
                <a:latin typeface="Bradley Hand ITC" pitchFamily="66" charset="0"/>
              </a:rPr>
              <a:t>ME</a:t>
            </a:r>
            <a:r>
              <a:rPr lang="en-US" sz="6000" b="1" dirty="0">
                <a:solidFill>
                  <a:srgbClr val="1A0D00"/>
                </a:solidFill>
                <a:effectLst>
                  <a:outerShdw blurRad="38100" dist="38100" dir="2700000" algn="tl">
                    <a:srgbClr val="000000">
                      <a:alpha val="43137"/>
                    </a:srgbClr>
                  </a:outerShdw>
                </a:effectLst>
                <a:latin typeface="Bradley Hand ITC" pitchFamily="66" charset="0"/>
              </a:rPr>
              <a:t>”                        of a </a:t>
            </a:r>
          </a:p>
          <a:p>
            <a:pPr algn="ctr">
              <a:spcBef>
                <a:spcPct val="0"/>
              </a:spcBef>
              <a:defRPr/>
            </a:pPr>
            <a:r>
              <a:rPr lang="en-US" sz="6000" b="1" dirty="0">
                <a:solidFill>
                  <a:srgbClr val="1A0D00"/>
                </a:solidFill>
                <a:effectLst>
                  <a:outerShdw blurRad="38100" dist="38100" dir="2700000" algn="tl">
                    <a:srgbClr val="000000">
                      <a:alpha val="43137"/>
                    </a:srgbClr>
                  </a:outerShdw>
                </a:effectLst>
                <a:latin typeface="Bradley Hand ITC" pitchFamily="66" charset="0"/>
              </a:rPr>
              <a:t>Worshipper</a:t>
            </a:r>
          </a:p>
        </p:txBody>
      </p:sp>
      <p:sp>
        <p:nvSpPr>
          <p:cNvPr id="4" name="Rectangle 3"/>
          <p:cNvSpPr/>
          <p:nvPr/>
        </p:nvSpPr>
        <p:spPr>
          <a:xfrm>
            <a:off x="2971800" y="4057233"/>
            <a:ext cx="6019800" cy="2541208"/>
          </a:xfrm>
          <a:prstGeom prst="rect">
            <a:avLst/>
          </a:prstGeom>
        </p:spPr>
        <p:txBody>
          <a:bodyPr wrap="square">
            <a:spAutoFit/>
          </a:bodyPr>
          <a:lstStyle/>
          <a:p>
            <a:pPr algn="ctr">
              <a:lnSpc>
                <a:spcPct val="90000"/>
              </a:lnSpc>
            </a:pPr>
            <a:r>
              <a:rPr lang="en-US" sz="4400" b="1" dirty="0" smtClean="0">
                <a:solidFill>
                  <a:prstClr val="white"/>
                </a:solidFill>
                <a:latin typeface="Bradley Hand ITC" pitchFamily="66" charset="0"/>
              </a:rPr>
              <a:t>          “</a:t>
            </a:r>
            <a:r>
              <a:rPr lang="en-US" sz="4400" b="1" u="sng" dirty="0">
                <a:solidFill>
                  <a:srgbClr val="00B0F0"/>
                </a:solidFill>
                <a:effectLst>
                  <a:outerShdw blurRad="38100" dist="38100" dir="2700000" algn="tl">
                    <a:srgbClr val="000000">
                      <a:alpha val="43137"/>
                    </a:srgbClr>
                  </a:outerShdw>
                </a:effectLst>
                <a:latin typeface="Bradley Hand ITC" pitchFamily="66" charset="0"/>
              </a:rPr>
              <a:t>WHO</a:t>
            </a:r>
            <a:r>
              <a:rPr lang="en-US" sz="4400" b="1" dirty="0">
                <a:solidFill>
                  <a:prstClr val="white"/>
                </a:solidFill>
                <a:latin typeface="Bradley Hand ITC" pitchFamily="66" charset="0"/>
              </a:rPr>
              <a:t>” </a:t>
            </a:r>
            <a:r>
              <a:rPr lang="en-US" sz="4400" b="1" dirty="0">
                <a:solidFill>
                  <a:prstClr val="black"/>
                </a:solidFill>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The  </a:t>
            </a:r>
            <a:r>
              <a:rPr lang="en-US" sz="4400" b="1" dirty="0" smtClean="0">
                <a:solidFill>
                  <a:schemeClr val="bg1"/>
                </a:solidFill>
                <a:effectLst>
                  <a:outerShdw blurRad="38100" dist="38100" dir="2700000" algn="tl">
                    <a:srgbClr val="000000">
                      <a:alpha val="43137"/>
                    </a:srgbClr>
                  </a:outerShdw>
                </a:effectLst>
                <a:latin typeface="Bradley Hand ITC" pitchFamily="66" charset="0"/>
              </a:rPr>
              <a:t>HANDS</a:t>
            </a:r>
            <a:r>
              <a:rPr lang="en-US" sz="4400" b="1" dirty="0" smtClean="0">
                <a:solidFill>
                  <a:srgbClr val="00B0F0"/>
                </a:solidFill>
                <a:effectLst>
                  <a:outerShdw blurRad="38100" dist="38100" dir="2700000" algn="tl">
                    <a:srgbClr val="000000">
                      <a:alpha val="43137"/>
                    </a:srgbClr>
                  </a:outerShdw>
                </a:effectLst>
                <a:latin typeface="Bradley Hand ITC" pitchFamily="66" charset="0"/>
              </a:rPr>
              <a:t>, </a:t>
            </a:r>
            <a:r>
              <a:rPr lang="en-US" sz="4400" b="1" dirty="0" smtClean="0">
                <a:solidFill>
                  <a:schemeClr val="bg1"/>
                </a:solidFill>
                <a:effectLst>
                  <a:outerShdw blurRad="38100" dist="38100" dir="2700000" algn="tl">
                    <a:srgbClr val="000000">
                      <a:alpha val="43137"/>
                    </a:srgbClr>
                  </a:outerShdw>
                </a:effectLst>
                <a:latin typeface="Bradley Hand ITC" pitchFamily="66" charset="0"/>
              </a:rPr>
              <a:t>HEART</a:t>
            </a:r>
            <a:r>
              <a:rPr lang="en-US" sz="4400" b="1" dirty="0" smtClean="0">
                <a:solidFill>
                  <a:srgbClr val="00B0F0"/>
                </a:solidFill>
                <a:effectLst>
                  <a:outerShdw blurRad="38100" dist="38100" dir="2700000" algn="tl">
                    <a:srgbClr val="000000">
                      <a:alpha val="43137"/>
                    </a:srgbClr>
                  </a:outerShdw>
                </a:effectLst>
                <a:latin typeface="Bradley Hand ITC" pitchFamily="66" charset="0"/>
              </a:rPr>
              <a:t>, </a:t>
            </a:r>
            <a:r>
              <a:rPr lang="en-US" sz="4400" b="1" dirty="0" smtClean="0">
                <a:solidFill>
                  <a:prstClr val="white"/>
                </a:solidFill>
                <a:effectLst>
                  <a:outerShdw blurRad="38100" dist="38100" dir="2700000" algn="tl">
                    <a:srgbClr val="000000">
                      <a:alpha val="43137"/>
                    </a:srgbClr>
                  </a:outerShdw>
                </a:effectLst>
                <a:latin typeface="Bradley Hand ITC" pitchFamily="66" charset="0"/>
              </a:rPr>
              <a:t>TONGUE</a:t>
            </a:r>
            <a:r>
              <a:rPr lang="en-US" sz="4400" b="1" dirty="0" smtClean="0">
                <a:solidFill>
                  <a:srgbClr val="00B0F0"/>
                </a:solidFill>
                <a:effectLst>
                  <a:outerShdw blurRad="38100" dist="38100" dir="2700000" algn="tl">
                    <a:srgbClr val="000000">
                      <a:alpha val="43137"/>
                    </a:srgbClr>
                  </a:outerShdw>
                </a:effectLst>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of a </a:t>
            </a:r>
            <a:r>
              <a:rPr lang="en-US" sz="4400" b="1" dirty="0">
                <a:solidFill>
                  <a:prstClr val="white"/>
                </a:solidFill>
                <a:effectLst>
                  <a:outerShdw blurRad="38100" dist="38100" dir="2700000" algn="tl">
                    <a:srgbClr val="000000">
                      <a:alpha val="43137"/>
                    </a:srgbClr>
                  </a:outerShdw>
                </a:effectLst>
                <a:latin typeface="Bradley Hand ITC" pitchFamily="66" charset="0"/>
              </a:rPr>
              <a:t>TRUE</a:t>
            </a:r>
            <a:r>
              <a:rPr lang="en-US" sz="4400" b="1" dirty="0">
                <a:solidFill>
                  <a:srgbClr val="00B0F0"/>
                </a:solidFill>
                <a:effectLst>
                  <a:outerShdw blurRad="38100" dist="38100" dir="2700000" algn="tl">
                    <a:srgbClr val="000000">
                      <a:alpha val="43137"/>
                    </a:srgbClr>
                  </a:outerShdw>
                </a:effectLst>
                <a:latin typeface="Bradley Hand ITC" pitchFamily="66" charset="0"/>
              </a:rPr>
              <a:t> Worshipper</a:t>
            </a:r>
            <a:endParaRPr lang="en-US" sz="4400" b="1" dirty="0">
              <a:solidFill>
                <a:prstClr val="black"/>
              </a:solidFill>
              <a:latin typeface="Bradley Hand ITC"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urewordss.files.wordpress.com/2012/10/20100701-man-desert-shadow-600x4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tle 1"/>
          <p:cNvSpPr txBox="1">
            <a:spLocks/>
          </p:cNvSpPr>
          <p:nvPr/>
        </p:nvSpPr>
        <p:spPr>
          <a:xfrm>
            <a:off x="457200" y="228600"/>
            <a:ext cx="4800600" cy="3505199"/>
          </a:xfrm>
          <a:prstGeom prst="rect">
            <a:avLst/>
          </a:prstGeom>
        </p:spPr>
        <p:txBody>
          <a:bodyPr vert="horz" lIns="91440" tIns="45720" rIns="91440" bIns="45720" rtlCol="0" anchor="ctr">
            <a:noAutofit/>
          </a:bodyPr>
          <a:lstStyle/>
          <a:p>
            <a:pPr algn="ctr">
              <a:spcBef>
                <a:spcPct val="0"/>
              </a:spcBef>
              <a:defRPr/>
            </a:pPr>
            <a:endParaRPr lang="en-US" sz="6000" b="1" dirty="0">
              <a:solidFill>
                <a:srgbClr val="1A0D00"/>
              </a:solidFill>
              <a:effectLst>
                <a:outerShdw blurRad="38100" dist="38100" dir="2700000" algn="tl">
                  <a:srgbClr val="000000">
                    <a:alpha val="43137"/>
                  </a:srgbClr>
                </a:outerShdw>
              </a:effectLst>
              <a:latin typeface="Bradley Hand ITC" pitchFamily="66" charset="0"/>
            </a:endParaRPr>
          </a:p>
          <a:p>
            <a:pPr algn="ctr">
              <a:spcBef>
                <a:spcPct val="0"/>
              </a:spcBef>
              <a:defRPr/>
            </a:pPr>
            <a:r>
              <a:rPr lang="en-US" sz="6000" b="1" dirty="0">
                <a:solidFill>
                  <a:srgbClr val="1A0D00"/>
                </a:solidFill>
                <a:effectLst>
                  <a:outerShdw blurRad="38100" dist="38100" dir="2700000" algn="tl">
                    <a:srgbClr val="000000">
                      <a:alpha val="43137"/>
                    </a:srgbClr>
                  </a:outerShdw>
                </a:effectLst>
                <a:latin typeface="Bradley Hand ITC" pitchFamily="66" charset="0"/>
              </a:rPr>
              <a:t>The </a:t>
            </a:r>
          </a:p>
          <a:p>
            <a:pPr algn="ctr">
              <a:spcBef>
                <a:spcPct val="0"/>
              </a:spcBef>
              <a:defRPr/>
            </a:pP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err="1">
                <a:solidFill>
                  <a:srgbClr val="1A0D00"/>
                </a:solidFill>
                <a:effectLst>
                  <a:outerShdw blurRad="38100" dist="38100" dir="2700000" algn="tl">
                    <a:srgbClr val="000000">
                      <a:alpha val="43137"/>
                    </a:srgbClr>
                  </a:outerShdw>
                </a:effectLst>
                <a:latin typeface="Bradley Hand ITC" pitchFamily="66" charset="0"/>
              </a:rPr>
              <a:t>Anato</a:t>
            </a: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a:solidFill>
                  <a:srgbClr val="00B0F0"/>
                </a:solidFill>
                <a:effectLst>
                  <a:outerShdw blurRad="38100" dist="38100" dir="2700000" algn="tl">
                    <a:srgbClr val="000000">
                      <a:alpha val="43137"/>
                    </a:srgbClr>
                  </a:outerShdw>
                </a:effectLst>
                <a:latin typeface="Bradley Hand ITC" pitchFamily="66" charset="0"/>
              </a:rPr>
              <a:t>ME</a:t>
            </a:r>
            <a:r>
              <a:rPr lang="en-US" sz="6000" b="1" dirty="0">
                <a:solidFill>
                  <a:srgbClr val="1A0D00"/>
                </a:solidFill>
                <a:effectLst>
                  <a:outerShdw blurRad="38100" dist="38100" dir="2700000" algn="tl">
                    <a:srgbClr val="000000">
                      <a:alpha val="43137"/>
                    </a:srgbClr>
                  </a:outerShdw>
                </a:effectLst>
                <a:latin typeface="Bradley Hand ITC" pitchFamily="66" charset="0"/>
              </a:rPr>
              <a:t>”                        of a </a:t>
            </a:r>
          </a:p>
          <a:p>
            <a:pPr algn="ctr">
              <a:spcBef>
                <a:spcPct val="0"/>
              </a:spcBef>
              <a:defRPr/>
            </a:pPr>
            <a:r>
              <a:rPr lang="en-US" sz="6000" b="1" dirty="0">
                <a:solidFill>
                  <a:srgbClr val="1A0D00"/>
                </a:solidFill>
                <a:effectLst>
                  <a:outerShdw blurRad="38100" dist="38100" dir="2700000" algn="tl">
                    <a:srgbClr val="000000">
                      <a:alpha val="43137"/>
                    </a:srgbClr>
                  </a:outerShdw>
                </a:effectLst>
                <a:latin typeface="Bradley Hand ITC" pitchFamily="66" charset="0"/>
              </a:rPr>
              <a:t>Worshipper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urewordss.files.wordpress.com/2012/10/20100701-man-desert-shadow-600x4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tle 1"/>
          <p:cNvSpPr txBox="1">
            <a:spLocks/>
          </p:cNvSpPr>
          <p:nvPr/>
        </p:nvSpPr>
        <p:spPr>
          <a:xfrm>
            <a:off x="304800" y="914400"/>
            <a:ext cx="4114800" cy="2362200"/>
          </a:xfrm>
          <a:prstGeom prst="rect">
            <a:avLst/>
          </a:prstGeom>
        </p:spPr>
        <p:txBody>
          <a:bodyPr vert="horz" lIns="91440" tIns="45720" rIns="91440" bIns="45720" rtlCol="0" anchor="ctr">
            <a:noAutofit/>
          </a:bodyPr>
          <a:lstStyle/>
          <a:p>
            <a:pPr algn="ctr">
              <a:spcBef>
                <a:spcPct val="0"/>
              </a:spcBef>
              <a:defRPr/>
            </a:pPr>
            <a:endParaRPr lang="en-US" sz="6000" b="1" dirty="0">
              <a:solidFill>
                <a:srgbClr val="1A0D00"/>
              </a:solidFill>
              <a:effectLst>
                <a:outerShdw blurRad="38100" dist="38100" dir="2700000" algn="tl">
                  <a:srgbClr val="000000">
                    <a:alpha val="43137"/>
                  </a:srgbClr>
                </a:outerShdw>
              </a:effectLst>
              <a:latin typeface="Bradley Hand ITC" pitchFamily="66" charset="0"/>
            </a:endParaRPr>
          </a:p>
          <a:p>
            <a:pPr algn="ctr">
              <a:spcBef>
                <a:spcPct val="0"/>
              </a:spcBef>
              <a:defRPr/>
            </a:pPr>
            <a:r>
              <a:rPr lang="en-US" sz="6000" b="1" dirty="0">
                <a:solidFill>
                  <a:srgbClr val="1A0D00"/>
                </a:solidFill>
                <a:effectLst>
                  <a:outerShdw blurRad="38100" dist="38100" dir="2700000" algn="tl">
                    <a:srgbClr val="000000">
                      <a:alpha val="43137"/>
                    </a:srgbClr>
                  </a:outerShdw>
                </a:effectLst>
                <a:latin typeface="Bradley Hand ITC" pitchFamily="66" charset="0"/>
              </a:rPr>
              <a:t>The </a:t>
            </a:r>
          </a:p>
          <a:p>
            <a:pPr algn="ctr">
              <a:spcBef>
                <a:spcPct val="0"/>
              </a:spcBef>
              <a:defRPr/>
            </a:pP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err="1">
                <a:solidFill>
                  <a:srgbClr val="1A0D00"/>
                </a:solidFill>
                <a:effectLst>
                  <a:outerShdw blurRad="38100" dist="38100" dir="2700000" algn="tl">
                    <a:srgbClr val="000000">
                      <a:alpha val="43137"/>
                    </a:srgbClr>
                  </a:outerShdw>
                </a:effectLst>
                <a:latin typeface="Bradley Hand ITC" pitchFamily="66" charset="0"/>
              </a:rPr>
              <a:t>Anato</a:t>
            </a: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a:solidFill>
                  <a:srgbClr val="00B0F0"/>
                </a:solidFill>
                <a:effectLst>
                  <a:outerShdw blurRad="38100" dist="38100" dir="2700000" algn="tl">
                    <a:srgbClr val="000000">
                      <a:alpha val="43137"/>
                    </a:srgbClr>
                  </a:outerShdw>
                </a:effectLst>
                <a:latin typeface="Bradley Hand ITC" pitchFamily="66" charset="0"/>
              </a:rPr>
              <a:t>ME</a:t>
            </a:r>
            <a:r>
              <a:rPr lang="en-US" sz="6000" b="1" dirty="0">
                <a:solidFill>
                  <a:srgbClr val="1A0D00"/>
                </a:solidFill>
                <a:effectLst>
                  <a:outerShdw blurRad="38100" dist="38100" dir="2700000" algn="tl">
                    <a:srgbClr val="000000">
                      <a:alpha val="43137"/>
                    </a:srgbClr>
                  </a:outerShdw>
                </a:effectLst>
                <a:latin typeface="Bradley Hand ITC" pitchFamily="66" charset="0"/>
              </a:rPr>
              <a:t>”                        of a </a:t>
            </a:r>
          </a:p>
          <a:p>
            <a:pPr algn="ctr">
              <a:spcBef>
                <a:spcPct val="0"/>
              </a:spcBef>
              <a:defRPr/>
            </a:pPr>
            <a:r>
              <a:rPr lang="en-US" sz="6000" b="1" dirty="0">
                <a:solidFill>
                  <a:srgbClr val="1A0D00"/>
                </a:solidFill>
                <a:effectLst>
                  <a:outerShdw blurRad="38100" dist="38100" dir="2700000" algn="tl">
                    <a:srgbClr val="000000">
                      <a:alpha val="43137"/>
                    </a:srgbClr>
                  </a:outerShdw>
                </a:effectLst>
                <a:latin typeface="Bradley Hand ITC" pitchFamily="66" charset="0"/>
              </a:rPr>
              <a:t>Worshipper</a:t>
            </a:r>
          </a:p>
        </p:txBody>
      </p:sp>
      <p:sp>
        <p:nvSpPr>
          <p:cNvPr id="4" name="Rectangle 3"/>
          <p:cNvSpPr/>
          <p:nvPr/>
        </p:nvSpPr>
        <p:spPr>
          <a:xfrm>
            <a:off x="5715000" y="4057233"/>
            <a:ext cx="3429000" cy="2541208"/>
          </a:xfrm>
          <a:prstGeom prst="rect">
            <a:avLst/>
          </a:prstGeom>
        </p:spPr>
        <p:txBody>
          <a:bodyPr wrap="square">
            <a:spAutoFit/>
          </a:bodyPr>
          <a:lstStyle/>
          <a:p>
            <a:pPr algn="ctr">
              <a:lnSpc>
                <a:spcPct val="90000"/>
              </a:lnSpc>
            </a:pPr>
            <a:r>
              <a:rPr lang="en-US" sz="4400" b="1" dirty="0">
                <a:solidFill>
                  <a:prstClr val="white"/>
                </a:solidFill>
                <a:latin typeface="Bradley Hand ITC" pitchFamily="66" charset="0"/>
              </a:rPr>
              <a:t>“</a:t>
            </a:r>
            <a:r>
              <a:rPr lang="en-US" sz="4400" b="1" u="sng" dirty="0">
                <a:solidFill>
                  <a:srgbClr val="00B0F0"/>
                </a:solidFill>
                <a:effectLst>
                  <a:outerShdw blurRad="38100" dist="38100" dir="2700000" algn="tl">
                    <a:srgbClr val="000000">
                      <a:alpha val="43137"/>
                    </a:srgbClr>
                  </a:outerShdw>
                </a:effectLst>
                <a:latin typeface="Bradley Hand ITC" pitchFamily="66" charset="0"/>
              </a:rPr>
              <a:t>WHO</a:t>
            </a:r>
            <a:r>
              <a:rPr lang="en-US" sz="4400" b="1" dirty="0">
                <a:solidFill>
                  <a:prstClr val="white"/>
                </a:solidFill>
                <a:latin typeface="Bradley Hand ITC" pitchFamily="66" charset="0"/>
              </a:rPr>
              <a:t>” </a:t>
            </a:r>
            <a:r>
              <a:rPr lang="en-US" sz="4400" b="1" dirty="0">
                <a:solidFill>
                  <a:prstClr val="black"/>
                </a:solidFill>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The </a:t>
            </a:r>
            <a:r>
              <a:rPr lang="en-US" sz="4400" b="1" dirty="0">
                <a:solidFill>
                  <a:prstClr val="white"/>
                </a:solidFill>
                <a:effectLst>
                  <a:outerShdw blurRad="38100" dist="38100" dir="2700000" algn="tl">
                    <a:srgbClr val="000000">
                      <a:alpha val="43137"/>
                    </a:srgbClr>
                  </a:outerShdw>
                </a:effectLst>
                <a:latin typeface="Bradley Hand ITC" pitchFamily="66" charset="0"/>
              </a:rPr>
              <a:t>HANDS</a:t>
            </a:r>
            <a:r>
              <a:rPr lang="en-US" sz="4400" b="1" dirty="0">
                <a:solidFill>
                  <a:srgbClr val="00B0F0"/>
                </a:solidFill>
                <a:effectLst>
                  <a:outerShdw blurRad="38100" dist="38100" dir="2700000" algn="tl">
                    <a:srgbClr val="000000">
                      <a:alpha val="43137"/>
                    </a:srgbClr>
                  </a:outerShdw>
                </a:effectLst>
                <a:latin typeface="Bradley Hand ITC" pitchFamily="66" charset="0"/>
              </a:rPr>
              <a:t> of a </a:t>
            </a:r>
            <a:r>
              <a:rPr lang="en-US" sz="4400" b="1" dirty="0">
                <a:solidFill>
                  <a:prstClr val="white"/>
                </a:solidFill>
                <a:effectLst>
                  <a:outerShdw blurRad="38100" dist="38100" dir="2700000" algn="tl">
                    <a:srgbClr val="000000">
                      <a:alpha val="43137"/>
                    </a:srgbClr>
                  </a:outerShdw>
                </a:effectLst>
                <a:latin typeface="Bradley Hand ITC" pitchFamily="66" charset="0"/>
              </a:rPr>
              <a:t>TRUE</a:t>
            </a:r>
            <a:r>
              <a:rPr lang="en-US" sz="4400" b="1" dirty="0">
                <a:solidFill>
                  <a:srgbClr val="00B0F0"/>
                </a:solidFill>
                <a:effectLst>
                  <a:outerShdw blurRad="38100" dist="38100" dir="2700000" algn="tl">
                    <a:srgbClr val="000000">
                      <a:alpha val="43137"/>
                    </a:srgbClr>
                  </a:outerShdw>
                </a:effectLst>
                <a:latin typeface="Bradley Hand ITC" pitchFamily="66" charset="0"/>
              </a:rPr>
              <a:t> Worshipper</a:t>
            </a:r>
            <a:endParaRPr lang="en-US" sz="4400" b="1" dirty="0">
              <a:solidFill>
                <a:prstClr val="black"/>
              </a:solidFill>
              <a:latin typeface="Bradley Hand ITC"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urewordss.files.wordpress.com/2012/10/20100701-man-desert-shadow-600x4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tle 1"/>
          <p:cNvSpPr txBox="1">
            <a:spLocks/>
          </p:cNvSpPr>
          <p:nvPr/>
        </p:nvSpPr>
        <p:spPr>
          <a:xfrm>
            <a:off x="304800" y="914400"/>
            <a:ext cx="4114800" cy="2362200"/>
          </a:xfrm>
          <a:prstGeom prst="rect">
            <a:avLst/>
          </a:prstGeom>
        </p:spPr>
        <p:txBody>
          <a:bodyPr vert="horz" lIns="91440" tIns="45720" rIns="91440" bIns="45720" rtlCol="0" anchor="ctr">
            <a:noAutofit/>
          </a:bodyPr>
          <a:lstStyle/>
          <a:p>
            <a:pPr algn="ctr">
              <a:spcBef>
                <a:spcPct val="0"/>
              </a:spcBef>
              <a:defRPr/>
            </a:pPr>
            <a:endParaRPr lang="en-US" sz="6000" b="1" dirty="0">
              <a:solidFill>
                <a:srgbClr val="1A0D00"/>
              </a:solidFill>
              <a:effectLst>
                <a:outerShdw blurRad="38100" dist="38100" dir="2700000" algn="tl">
                  <a:srgbClr val="000000">
                    <a:alpha val="43137"/>
                  </a:srgbClr>
                </a:outerShdw>
              </a:effectLst>
              <a:latin typeface="Bradley Hand ITC" pitchFamily="66" charset="0"/>
            </a:endParaRPr>
          </a:p>
          <a:p>
            <a:pPr algn="ctr">
              <a:spcBef>
                <a:spcPct val="0"/>
              </a:spcBef>
              <a:defRPr/>
            </a:pPr>
            <a:r>
              <a:rPr lang="en-US" sz="6000" b="1" dirty="0">
                <a:solidFill>
                  <a:srgbClr val="1A0D00"/>
                </a:solidFill>
                <a:effectLst>
                  <a:outerShdw blurRad="38100" dist="38100" dir="2700000" algn="tl">
                    <a:srgbClr val="000000">
                      <a:alpha val="43137"/>
                    </a:srgbClr>
                  </a:outerShdw>
                </a:effectLst>
                <a:latin typeface="Bradley Hand ITC" pitchFamily="66" charset="0"/>
              </a:rPr>
              <a:t>The </a:t>
            </a:r>
          </a:p>
          <a:p>
            <a:pPr algn="ctr">
              <a:spcBef>
                <a:spcPct val="0"/>
              </a:spcBef>
              <a:defRPr/>
            </a:pP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err="1">
                <a:solidFill>
                  <a:srgbClr val="1A0D00"/>
                </a:solidFill>
                <a:effectLst>
                  <a:outerShdw blurRad="38100" dist="38100" dir="2700000" algn="tl">
                    <a:srgbClr val="000000">
                      <a:alpha val="43137"/>
                    </a:srgbClr>
                  </a:outerShdw>
                </a:effectLst>
                <a:latin typeface="Bradley Hand ITC" pitchFamily="66" charset="0"/>
              </a:rPr>
              <a:t>Anato</a:t>
            </a: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a:solidFill>
                  <a:srgbClr val="00B0F0"/>
                </a:solidFill>
                <a:effectLst>
                  <a:outerShdw blurRad="38100" dist="38100" dir="2700000" algn="tl">
                    <a:srgbClr val="000000">
                      <a:alpha val="43137"/>
                    </a:srgbClr>
                  </a:outerShdw>
                </a:effectLst>
                <a:latin typeface="Bradley Hand ITC" pitchFamily="66" charset="0"/>
              </a:rPr>
              <a:t>ME</a:t>
            </a:r>
            <a:r>
              <a:rPr lang="en-US" sz="6000" b="1" dirty="0">
                <a:solidFill>
                  <a:srgbClr val="1A0D00"/>
                </a:solidFill>
                <a:effectLst>
                  <a:outerShdw blurRad="38100" dist="38100" dir="2700000" algn="tl">
                    <a:srgbClr val="000000">
                      <a:alpha val="43137"/>
                    </a:srgbClr>
                  </a:outerShdw>
                </a:effectLst>
                <a:latin typeface="Bradley Hand ITC" pitchFamily="66" charset="0"/>
              </a:rPr>
              <a:t>”                        of a </a:t>
            </a:r>
          </a:p>
          <a:p>
            <a:pPr algn="ctr">
              <a:spcBef>
                <a:spcPct val="0"/>
              </a:spcBef>
              <a:defRPr/>
            </a:pPr>
            <a:r>
              <a:rPr lang="en-US" sz="6000" b="1" dirty="0">
                <a:solidFill>
                  <a:srgbClr val="1A0D00"/>
                </a:solidFill>
                <a:effectLst>
                  <a:outerShdw blurRad="38100" dist="38100" dir="2700000" algn="tl">
                    <a:srgbClr val="000000">
                      <a:alpha val="43137"/>
                    </a:srgbClr>
                  </a:outerShdw>
                </a:effectLst>
                <a:latin typeface="Bradley Hand ITC" pitchFamily="66" charset="0"/>
              </a:rPr>
              <a:t>Worshipper</a:t>
            </a:r>
          </a:p>
        </p:txBody>
      </p:sp>
      <p:sp>
        <p:nvSpPr>
          <p:cNvPr id="4" name="Rectangle 3"/>
          <p:cNvSpPr/>
          <p:nvPr/>
        </p:nvSpPr>
        <p:spPr>
          <a:xfrm>
            <a:off x="5715000" y="4057233"/>
            <a:ext cx="3429000" cy="2541208"/>
          </a:xfrm>
          <a:prstGeom prst="rect">
            <a:avLst/>
          </a:prstGeom>
        </p:spPr>
        <p:txBody>
          <a:bodyPr wrap="square">
            <a:spAutoFit/>
          </a:bodyPr>
          <a:lstStyle/>
          <a:p>
            <a:pPr algn="ctr">
              <a:lnSpc>
                <a:spcPct val="90000"/>
              </a:lnSpc>
            </a:pPr>
            <a:r>
              <a:rPr lang="en-US" sz="4400" b="1" dirty="0">
                <a:solidFill>
                  <a:prstClr val="white"/>
                </a:solidFill>
                <a:latin typeface="Bradley Hand ITC" pitchFamily="66" charset="0"/>
              </a:rPr>
              <a:t>“</a:t>
            </a:r>
            <a:r>
              <a:rPr lang="en-US" sz="4400" b="1" u="sng" dirty="0">
                <a:solidFill>
                  <a:srgbClr val="00B0F0"/>
                </a:solidFill>
                <a:effectLst>
                  <a:outerShdw blurRad="38100" dist="38100" dir="2700000" algn="tl">
                    <a:srgbClr val="000000">
                      <a:alpha val="43137"/>
                    </a:srgbClr>
                  </a:outerShdw>
                </a:effectLst>
                <a:latin typeface="Bradley Hand ITC" pitchFamily="66" charset="0"/>
              </a:rPr>
              <a:t>WHO</a:t>
            </a:r>
            <a:r>
              <a:rPr lang="en-US" sz="4400" b="1" dirty="0">
                <a:solidFill>
                  <a:prstClr val="white"/>
                </a:solidFill>
                <a:latin typeface="Bradley Hand ITC" pitchFamily="66" charset="0"/>
              </a:rPr>
              <a:t>” </a:t>
            </a:r>
            <a:r>
              <a:rPr lang="en-US" sz="4400" b="1" dirty="0">
                <a:solidFill>
                  <a:prstClr val="black"/>
                </a:solidFill>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The </a:t>
            </a:r>
            <a:r>
              <a:rPr lang="en-US" sz="4400" b="1" dirty="0" smtClean="0">
                <a:solidFill>
                  <a:prstClr val="white"/>
                </a:solidFill>
                <a:effectLst>
                  <a:outerShdw blurRad="38100" dist="38100" dir="2700000" algn="tl">
                    <a:srgbClr val="000000">
                      <a:alpha val="43137"/>
                    </a:srgbClr>
                  </a:outerShdw>
                </a:effectLst>
                <a:latin typeface="Bradley Hand ITC" pitchFamily="66" charset="0"/>
              </a:rPr>
              <a:t>HEART</a:t>
            </a:r>
            <a:r>
              <a:rPr lang="en-US" sz="4400" b="1" dirty="0" smtClean="0">
                <a:solidFill>
                  <a:srgbClr val="00B0F0"/>
                </a:solidFill>
                <a:effectLst>
                  <a:outerShdw blurRad="38100" dist="38100" dir="2700000" algn="tl">
                    <a:srgbClr val="000000">
                      <a:alpha val="43137"/>
                    </a:srgbClr>
                  </a:outerShdw>
                </a:effectLst>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of a </a:t>
            </a:r>
            <a:r>
              <a:rPr lang="en-US" sz="4400" b="1" dirty="0">
                <a:solidFill>
                  <a:prstClr val="white"/>
                </a:solidFill>
                <a:effectLst>
                  <a:outerShdw blurRad="38100" dist="38100" dir="2700000" algn="tl">
                    <a:srgbClr val="000000">
                      <a:alpha val="43137"/>
                    </a:srgbClr>
                  </a:outerShdw>
                </a:effectLst>
                <a:latin typeface="Bradley Hand ITC" pitchFamily="66" charset="0"/>
              </a:rPr>
              <a:t>TRUE</a:t>
            </a:r>
            <a:r>
              <a:rPr lang="en-US" sz="4400" b="1" dirty="0">
                <a:solidFill>
                  <a:srgbClr val="00B0F0"/>
                </a:solidFill>
                <a:effectLst>
                  <a:outerShdw blurRad="38100" dist="38100" dir="2700000" algn="tl">
                    <a:srgbClr val="000000">
                      <a:alpha val="43137"/>
                    </a:srgbClr>
                  </a:outerShdw>
                </a:effectLst>
                <a:latin typeface="Bradley Hand ITC" pitchFamily="66" charset="0"/>
              </a:rPr>
              <a:t> Worshipper</a:t>
            </a:r>
            <a:endParaRPr lang="en-US" sz="4400" b="1" dirty="0">
              <a:solidFill>
                <a:prstClr val="black"/>
              </a:solidFill>
              <a:latin typeface="Bradley Hand ITC"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urewordss.files.wordpress.com/2012/10/20100701-man-desert-shadow-600x4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tle 1"/>
          <p:cNvSpPr txBox="1">
            <a:spLocks/>
          </p:cNvSpPr>
          <p:nvPr/>
        </p:nvSpPr>
        <p:spPr>
          <a:xfrm>
            <a:off x="304800" y="914400"/>
            <a:ext cx="4114800" cy="2362200"/>
          </a:xfrm>
          <a:prstGeom prst="rect">
            <a:avLst/>
          </a:prstGeom>
        </p:spPr>
        <p:txBody>
          <a:bodyPr vert="horz" lIns="91440" tIns="45720" rIns="91440" bIns="45720" rtlCol="0" anchor="ctr">
            <a:noAutofit/>
          </a:bodyPr>
          <a:lstStyle/>
          <a:p>
            <a:pPr algn="ctr">
              <a:spcBef>
                <a:spcPct val="0"/>
              </a:spcBef>
              <a:defRPr/>
            </a:pPr>
            <a:endParaRPr lang="en-US" sz="6000" b="1" dirty="0">
              <a:solidFill>
                <a:srgbClr val="1A0D00"/>
              </a:solidFill>
              <a:effectLst>
                <a:outerShdw blurRad="38100" dist="38100" dir="2700000" algn="tl">
                  <a:srgbClr val="000000">
                    <a:alpha val="43137"/>
                  </a:srgbClr>
                </a:outerShdw>
              </a:effectLst>
              <a:latin typeface="Bradley Hand ITC" pitchFamily="66" charset="0"/>
            </a:endParaRPr>
          </a:p>
          <a:p>
            <a:pPr algn="ctr">
              <a:spcBef>
                <a:spcPct val="0"/>
              </a:spcBef>
              <a:defRPr/>
            </a:pPr>
            <a:r>
              <a:rPr lang="en-US" sz="6000" b="1" dirty="0">
                <a:solidFill>
                  <a:srgbClr val="1A0D00"/>
                </a:solidFill>
                <a:effectLst>
                  <a:outerShdw blurRad="38100" dist="38100" dir="2700000" algn="tl">
                    <a:srgbClr val="000000">
                      <a:alpha val="43137"/>
                    </a:srgbClr>
                  </a:outerShdw>
                </a:effectLst>
                <a:latin typeface="Bradley Hand ITC" pitchFamily="66" charset="0"/>
              </a:rPr>
              <a:t>The </a:t>
            </a:r>
          </a:p>
          <a:p>
            <a:pPr algn="ctr">
              <a:spcBef>
                <a:spcPct val="0"/>
              </a:spcBef>
              <a:defRPr/>
            </a:pP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err="1">
                <a:solidFill>
                  <a:srgbClr val="1A0D00"/>
                </a:solidFill>
                <a:effectLst>
                  <a:outerShdw blurRad="38100" dist="38100" dir="2700000" algn="tl">
                    <a:srgbClr val="000000">
                      <a:alpha val="43137"/>
                    </a:srgbClr>
                  </a:outerShdw>
                </a:effectLst>
                <a:latin typeface="Bradley Hand ITC" pitchFamily="66" charset="0"/>
              </a:rPr>
              <a:t>Anato</a:t>
            </a: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a:solidFill>
                  <a:srgbClr val="00B0F0"/>
                </a:solidFill>
                <a:effectLst>
                  <a:outerShdw blurRad="38100" dist="38100" dir="2700000" algn="tl">
                    <a:srgbClr val="000000">
                      <a:alpha val="43137"/>
                    </a:srgbClr>
                  </a:outerShdw>
                </a:effectLst>
                <a:latin typeface="Bradley Hand ITC" pitchFamily="66" charset="0"/>
              </a:rPr>
              <a:t>ME</a:t>
            </a:r>
            <a:r>
              <a:rPr lang="en-US" sz="6000" b="1" dirty="0">
                <a:solidFill>
                  <a:srgbClr val="1A0D00"/>
                </a:solidFill>
                <a:effectLst>
                  <a:outerShdw blurRad="38100" dist="38100" dir="2700000" algn="tl">
                    <a:srgbClr val="000000">
                      <a:alpha val="43137"/>
                    </a:srgbClr>
                  </a:outerShdw>
                </a:effectLst>
                <a:latin typeface="Bradley Hand ITC" pitchFamily="66" charset="0"/>
              </a:rPr>
              <a:t>”                        of a </a:t>
            </a:r>
          </a:p>
          <a:p>
            <a:pPr algn="ctr">
              <a:spcBef>
                <a:spcPct val="0"/>
              </a:spcBef>
              <a:defRPr/>
            </a:pPr>
            <a:r>
              <a:rPr lang="en-US" sz="6000" b="1" dirty="0">
                <a:solidFill>
                  <a:srgbClr val="1A0D00"/>
                </a:solidFill>
                <a:effectLst>
                  <a:outerShdw blurRad="38100" dist="38100" dir="2700000" algn="tl">
                    <a:srgbClr val="000000">
                      <a:alpha val="43137"/>
                    </a:srgbClr>
                  </a:outerShdw>
                </a:effectLst>
                <a:latin typeface="Bradley Hand ITC" pitchFamily="66" charset="0"/>
              </a:rPr>
              <a:t>Worshipper</a:t>
            </a:r>
          </a:p>
        </p:txBody>
      </p:sp>
      <p:sp>
        <p:nvSpPr>
          <p:cNvPr id="4" name="Rectangle 3"/>
          <p:cNvSpPr/>
          <p:nvPr/>
        </p:nvSpPr>
        <p:spPr>
          <a:xfrm>
            <a:off x="5715000" y="4057233"/>
            <a:ext cx="3429000" cy="2541208"/>
          </a:xfrm>
          <a:prstGeom prst="rect">
            <a:avLst/>
          </a:prstGeom>
        </p:spPr>
        <p:txBody>
          <a:bodyPr wrap="square">
            <a:spAutoFit/>
          </a:bodyPr>
          <a:lstStyle/>
          <a:p>
            <a:pPr algn="ctr">
              <a:lnSpc>
                <a:spcPct val="90000"/>
              </a:lnSpc>
            </a:pPr>
            <a:r>
              <a:rPr lang="en-US" sz="4400" b="1" dirty="0">
                <a:solidFill>
                  <a:prstClr val="white"/>
                </a:solidFill>
                <a:latin typeface="Bradley Hand ITC" pitchFamily="66" charset="0"/>
              </a:rPr>
              <a:t>“</a:t>
            </a:r>
            <a:r>
              <a:rPr lang="en-US" sz="4400" b="1" u="sng" dirty="0">
                <a:solidFill>
                  <a:srgbClr val="00B0F0"/>
                </a:solidFill>
                <a:effectLst>
                  <a:outerShdw blurRad="38100" dist="38100" dir="2700000" algn="tl">
                    <a:srgbClr val="000000">
                      <a:alpha val="43137"/>
                    </a:srgbClr>
                  </a:outerShdw>
                </a:effectLst>
                <a:latin typeface="Bradley Hand ITC" pitchFamily="66" charset="0"/>
              </a:rPr>
              <a:t>WHO</a:t>
            </a:r>
            <a:r>
              <a:rPr lang="en-US" sz="4400" b="1" dirty="0">
                <a:solidFill>
                  <a:prstClr val="white"/>
                </a:solidFill>
                <a:latin typeface="Bradley Hand ITC" pitchFamily="66" charset="0"/>
              </a:rPr>
              <a:t>” </a:t>
            </a:r>
            <a:r>
              <a:rPr lang="en-US" sz="4400" b="1" dirty="0">
                <a:solidFill>
                  <a:prstClr val="black"/>
                </a:solidFill>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The </a:t>
            </a:r>
            <a:r>
              <a:rPr lang="en-US" sz="4400" b="1" dirty="0" smtClean="0">
                <a:solidFill>
                  <a:prstClr val="white"/>
                </a:solidFill>
                <a:effectLst>
                  <a:outerShdw blurRad="38100" dist="38100" dir="2700000" algn="tl">
                    <a:srgbClr val="000000">
                      <a:alpha val="43137"/>
                    </a:srgbClr>
                  </a:outerShdw>
                </a:effectLst>
                <a:latin typeface="Bradley Hand ITC" pitchFamily="66" charset="0"/>
              </a:rPr>
              <a:t>TONGUE</a:t>
            </a:r>
            <a:r>
              <a:rPr lang="en-US" sz="4400" b="1" dirty="0" smtClean="0">
                <a:solidFill>
                  <a:srgbClr val="00B0F0"/>
                </a:solidFill>
                <a:effectLst>
                  <a:outerShdw blurRad="38100" dist="38100" dir="2700000" algn="tl">
                    <a:srgbClr val="000000">
                      <a:alpha val="43137"/>
                    </a:srgbClr>
                  </a:outerShdw>
                </a:effectLst>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of a </a:t>
            </a:r>
            <a:r>
              <a:rPr lang="en-US" sz="4400" b="1" dirty="0">
                <a:solidFill>
                  <a:prstClr val="white"/>
                </a:solidFill>
                <a:effectLst>
                  <a:outerShdw blurRad="38100" dist="38100" dir="2700000" algn="tl">
                    <a:srgbClr val="000000">
                      <a:alpha val="43137"/>
                    </a:srgbClr>
                  </a:outerShdw>
                </a:effectLst>
                <a:latin typeface="Bradley Hand ITC" pitchFamily="66" charset="0"/>
              </a:rPr>
              <a:t>TRUE</a:t>
            </a:r>
            <a:r>
              <a:rPr lang="en-US" sz="4400" b="1" dirty="0">
                <a:solidFill>
                  <a:srgbClr val="00B0F0"/>
                </a:solidFill>
                <a:effectLst>
                  <a:outerShdw blurRad="38100" dist="38100" dir="2700000" algn="tl">
                    <a:srgbClr val="000000">
                      <a:alpha val="43137"/>
                    </a:srgbClr>
                  </a:outerShdw>
                </a:effectLst>
                <a:latin typeface="Bradley Hand ITC" pitchFamily="66" charset="0"/>
              </a:rPr>
              <a:t> Worshipper</a:t>
            </a:r>
            <a:endParaRPr lang="en-US" sz="4400" b="1" dirty="0">
              <a:solidFill>
                <a:prstClr val="black"/>
              </a:solidFill>
              <a:latin typeface="Bradley Hand ITC"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urewordss.files.wordpress.com/2012/10/20100701-man-desert-shadow-600x4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tle 1"/>
          <p:cNvSpPr txBox="1">
            <a:spLocks/>
          </p:cNvSpPr>
          <p:nvPr/>
        </p:nvSpPr>
        <p:spPr>
          <a:xfrm>
            <a:off x="304800" y="381000"/>
            <a:ext cx="4114800" cy="2362200"/>
          </a:xfrm>
          <a:prstGeom prst="rect">
            <a:avLst/>
          </a:prstGeom>
        </p:spPr>
        <p:txBody>
          <a:bodyPr vert="horz" lIns="91440" tIns="45720" rIns="91440" bIns="45720" rtlCol="0" anchor="ctr">
            <a:noAutofit/>
          </a:bodyPr>
          <a:lstStyle/>
          <a:p>
            <a:pPr algn="ctr">
              <a:spcBef>
                <a:spcPct val="0"/>
              </a:spcBef>
            </a:pPr>
            <a:endParaRPr lang="en-US" sz="6000" b="1" dirty="0">
              <a:solidFill>
                <a:srgbClr val="1A0D00"/>
              </a:solidFill>
              <a:effectLst>
                <a:outerShdw blurRad="38100" dist="38100" dir="2700000" algn="tl">
                  <a:srgbClr val="000000">
                    <a:alpha val="43137"/>
                  </a:srgbClr>
                </a:outerShdw>
              </a:effectLst>
              <a:latin typeface="Bradley Hand ITC" pitchFamily="66" charset="0"/>
            </a:endParaRP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The </a:t>
            </a: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err="1">
                <a:solidFill>
                  <a:srgbClr val="1A0D00"/>
                </a:solidFill>
                <a:effectLst>
                  <a:outerShdw blurRad="38100" dist="38100" dir="2700000" algn="tl">
                    <a:srgbClr val="000000">
                      <a:alpha val="43137"/>
                    </a:srgbClr>
                  </a:outerShdw>
                </a:effectLst>
                <a:latin typeface="Bradley Hand ITC" pitchFamily="66" charset="0"/>
              </a:rPr>
              <a:t>Anato</a:t>
            </a:r>
            <a:r>
              <a:rPr lang="en-US" sz="6000" b="1" dirty="0">
                <a:solidFill>
                  <a:srgbClr val="1A0D00"/>
                </a:solidFill>
                <a:effectLst>
                  <a:outerShdw blurRad="38100" dist="38100" dir="2700000" algn="tl">
                    <a:srgbClr val="000000">
                      <a:alpha val="43137"/>
                    </a:srgbClr>
                  </a:outerShdw>
                </a:effectLst>
                <a:latin typeface="Bradley Hand ITC" pitchFamily="66" charset="0"/>
              </a:rPr>
              <a:t>-</a:t>
            </a:r>
            <a:r>
              <a:rPr lang="en-US" sz="6000" b="1" dirty="0">
                <a:solidFill>
                  <a:srgbClr val="00B0F0"/>
                </a:solidFill>
                <a:effectLst>
                  <a:outerShdw blurRad="38100" dist="38100" dir="2700000" algn="tl">
                    <a:srgbClr val="000000">
                      <a:alpha val="43137"/>
                    </a:srgbClr>
                  </a:outerShdw>
                </a:effectLst>
                <a:latin typeface="Bradley Hand ITC" pitchFamily="66" charset="0"/>
              </a:rPr>
              <a:t>ME</a:t>
            </a:r>
            <a:r>
              <a:rPr lang="en-US" sz="6000" b="1" dirty="0">
                <a:solidFill>
                  <a:srgbClr val="1A0D00"/>
                </a:solidFill>
                <a:effectLst>
                  <a:outerShdw blurRad="38100" dist="38100" dir="2700000" algn="tl">
                    <a:srgbClr val="000000">
                      <a:alpha val="43137"/>
                    </a:srgbClr>
                  </a:outerShdw>
                </a:effectLst>
                <a:latin typeface="Bradley Hand ITC" pitchFamily="66" charset="0"/>
              </a:rPr>
              <a:t>”                        of a </a:t>
            </a:r>
          </a:p>
          <a:p>
            <a:pPr algn="ctr">
              <a:spcBef>
                <a:spcPct val="0"/>
              </a:spcBef>
            </a:pPr>
            <a:r>
              <a:rPr lang="en-US" sz="6000" b="1" dirty="0">
                <a:solidFill>
                  <a:srgbClr val="1A0D00"/>
                </a:solidFill>
                <a:effectLst>
                  <a:outerShdw blurRad="38100" dist="38100" dir="2700000" algn="tl">
                    <a:srgbClr val="000000">
                      <a:alpha val="43137"/>
                    </a:srgbClr>
                  </a:outerShdw>
                </a:effectLst>
                <a:latin typeface="Bradley Hand ITC" pitchFamily="66" charset="0"/>
              </a:rPr>
              <a:t>Worshipper</a:t>
            </a:r>
          </a:p>
        </p:txBody>
      </p:sp>
      <p:sp>
        <p:nvSpPr>
          <p:cNvPr id="8" name="Rectangle 7"/>
          <p:cNvSpPr/>
          <p:nvPr/>
        </p:nvSpPr>
        <p:spPr>
          <a:xfrm>
            <a:off x="2286000" y="5411450"/>
            <a:ext cx="6858000" cy="1322413"/>
          </a:xfrm>
          <a:prstGeom prst="rect">
            <a:avLst/>
          </a:prstGeom>
        </p:spPr>
        <p:txBody>
          <a:bodyPr wrap="square">
            <a:spAutoFit/>
          </a:bodyPr>
          <a:lstStyle/>
          <a:p>
            <a:pPr algn="ctr">
              <a:lnSpc>
                <a:spcPct val="90000"/>
              </a:lnSpc>
              <a:buFont typeface="Wingdings" pitchFamily="2" charset="2"/>
              <a:buChar char="Ø"/>
            </a:pPr>
            <a:r>
              <a:rPr lang="en-US" sz="4400" b="1" dirty="0" smtClean="0">
                <a:solidFill>
                  <a:schemeClr val="bg1"/>
                </a:solidFill>
                <a:effectLst>
                  <a:outerShdw blurRad="38100" dist="38100" dir="2700000" algn="tl">
                    <a:srgbClr val="000000">
                      <a:alpha val="43137"/>
                    </a:srgbClr>
                  </a:outerShdw>
                </a:effectLst>
                <a:latin typeface="Bradley Hand ITC" pitchFamily="66" charset="0"/>
              </a:rPr>
              <a:t> </a:t>
            </a:r>
            <a:r>
              <a:rPr lang="en-US" sz="4400" b="1" dirty="0" smtClean="0">
                <a:solidFill>
                  <a:srgbClr val="00B0F0"/>
                </a:solidFill>
                <a:effectLst>
                  <a:outerShdw blurRad="38100" dist="38100" dir="2700000" algn="tl">
                    <a:srgbClr val="000000">
                      <a:alpha val="43137"/>
                    </a:srgbClr>
                  </a:outerShdw>
                </a:effectLst>
                <a:latin typeface="Bradley Hand ITC" pitchFamily="66" charset="0"/>
              </a:rPr>
              <a:t>The </a:t>
            </a:r>
            <a:r>
              <a:rPr lang="en-US" sz="4400" b="1" dirty="0" smtClean="0">
                <a:solidFill>
                  <a:schemeClr val="bg1"/>
                </a:solidFill>
                <a:effectLst>
                  <a:outerShdw blurRad="38100" dist="38100" dir="2700000" algn="tl">
                    <a:srgbClr val="000000">
                      <a:alpha val="43137"/>
                    </a:srgbClr>
                  </a:outerShdw>
                </a:effectLst>
                <a:latin typeface="Bradley Hand ITC" pitchFamily="66" charset="0"/>
              </a:rPr>
              <a:t>Tongue</a:t>
            </a:r>
            <a:r>
              <a:rPr lang="en-US" sz="4400" b="1" dirty="0" smtClean="0">
                <a:solidFill>
                  <a:srgbClr val="00B0F0"/>
                </a:solidFill>
                <a:effectLst>
                  <a:outerShdw blurRad="38100" dist="38100" dir="2700000" algn="tl">
                    <a:srgbClr val="000000">
                      <a:alpha val="43137"/>
                    </a:srgbClr>
                  </a:outerShdw>
                </a:effectLst>
                <a:latin typeface="Bradley Hand ITC" pitchFamily="66" charset="0"/>
              </a:rPr>
              <a:t> </a:t>
            </a:r>
            <a:r>
              <a:rPr lang="en-US" sz="4400" b="1" dirty="0" smtClean="0">
                <a:solidFill>
                  <a:schemeClr val="bg1"/>
                </a:solidFill>
                <a:effectLst>
                  <a:outerShdw blurRad="38100" dist="38100" dir="2700000" algn="tl">
                    <a:srgbClr val="000000">
                      <a:alpha val="43137"/>
                    </a:srgbClr>
                  </a:outerShdw>
                </a:effectLst>
                <a:latin typeface="Bradley Hand ITC" pitchFamily="66" charset="0"/>
              </a:rPr>
              <a:t>is</a:t>
            </a:r>
            <a:r>
              <a:rPr lang="en-US" sz="4400" b="1" dirty="0" smtClean="0">
                <a:solidFill>
                  <a:srgbClr val="00B0F0"/>
                </a:solidFill>
                <a:effectLst>
                  <a:outerShdw blurRad="38100" dist="38100" dir="2700000" algn="tl">
                    <a:srgbClr val="000000">
                      <a:alpha val="43137"/>
                    </a:srgbClr>
                  </a:outerShdw>
                </a:effectLst>
                <a:latin typeface="Bradley Hand ITC" pitchFamily="66" charset="0"/>
              </a:rPr>
              <a:t> SMALL </a:t>
            </a:r>
            <a:r>
              <a:rPr lang="en-US" sz="4400" b="1" dirty="0" smtClean="0">
                <a:solidFill>
                  <a:schemeClr val="bg1"/>
                </a:solidFill>
                <a:effectLst>
                  <a:outerShdw blurRad="38100" dist="38100" dir="2700000" algn="tl">
                    <a:srgbClr val="000000">
                      <a:alpha val="43137"/>
                    </a:srgbClr>
                  </a:outerShdw>
                </a:effectLst>
                <a:latin typeface="Bradley Hand ITC" pitchFamily="66" charset="0"/>
              </a:rPr>
              <a:t>,</a:t>
            </a:r>
            <a:r>
              <a:rPr lang="en-US" sz="4400" b="1" dirty="0" smtClean="0">
                <a:solidFill>
                  <a:srgbClr val="00B0F0"/>
                </a:solidFill>
                <a:effectLst>
                  <a:outerShdw blurRad="38100" dist="38100" dir="2700000" algn="tl">
                    <a:srgbClr val="000000">
                      <a:alpha val="43137"/>
                    </a:srgbClr>
                  </a:outerShdw>
                </a:effectLst>
                <a:latin typeface="Bradley Hand ITC" pitchFamily="66" charset="0"/>
              </a:rPr>
              <a:t> but extremely </a:t>
            </a:r>
            <a:r>
              <a:rPr lang="en-US" sz="4400" b="1" dirty="0" smtClean="0">
                <a:solidFill>
                  <a:schemeClr val="bg1"/>
                </a:solidFill>
                <a:effectLst>
                  <a:outerShdw blurRad="38100" dist="38100" dir="2700000" algn="tl">
                    <a:srgbClr val="000000">
                      <a:alpha val="43137"/>
                    </a:srgbClr>
                  </a:outerShdw>
                </a:effectLst>
                <a:latin typeface="Bradley Hand ITC" pitchFamily="66" charset="0"/>
              </a:rPr>
              <a:t>POWERFUL</a:t>
            </a:r>
            <a:endParaRPr lang="en-US" sz="4400" b="1" dirty="0">
              <a:solidFill>
                <a:schemeClr val="bg1"/>
              </a:solidFill>
              <a:effectLst>
                <a:outerShdw blurRad="38100" dist="38100" dir="2700000" algn="tl">
                  <a:srgbClr val="000000">
                    <a:alpha val="43137"/>
                  </a:srgbClr>
                </a:outerShdw>
              </a:effectLst>
              <a:latin typeface="Bradley Hand ITC" pitchFamily="66" charset="0"/>
            </a:endParaRPr>
          </a:p>
        </p:txBody>
      </p:sp>
      <p:sp>
        <p:nvSpPr>
          <p:cNvPr id="7" name="Rectangle 6"/>
          <p:cNvSpPr/>
          <p:nvPr/>
        </p:nvSpPr>
        <p:spPr>
          <a:xfrm>
            <a:off x="5257800" y="1371600"/>
            <a:ext cx="3429000" cy="2541208"/>
          </a:xfrm>
          <a:prstGeom prst="rect">
            <a:avLst/>
          </a:prstGeom>
        </p:spPr>
        <p:txBody>
          <a:bodyPr wrap="square">
            <a:spAutoFit/>
          </a:bodyPr>
          <a:lstStyle/>
          <a:p>
            <a:pPr algn="ctr">
              <a:lnSpc>
                <a:spcPct val="90000"/>
              </a:lnSpc>
            </a:pPr>
            <a:r>
              <a:rPr lang="en-US" sz="4400" b="1" dirty="0">
                <a:solidFill>
                  <a:prstClr val="white"/>
                </a:solidFill>
                <a:latin typeface="Bradley Hand ITC" pitchFamily="66" charset="0"/>
              </a:rPr>
              <a:t>“</a:t>
            </a:r>
            <a:r>
              <a:rPr lang="en-US" sz="4400" b="1" u="sng" dirty="0">
                <a:solidFill>
                  <a:srgbClr val="00B0F0"/>
                </a:solidFill>
                <a:effectLst>
                  <a:outerShdw blurRad="38100" dist="38100" dir="2700000" algn="tl">
                    <a:srgbClr val="000000">
                      <a:alpha val="43137"/>
                    </a:srgbClr>
                  </a:outerShdw>
                </a:effectLst>
                <a:latin typeface="Bradley Hand ITC" pitchFamily="66" charset="0"/>
              </a:rPr>
              <a:t>WHO</a:t>
            </a:r>
            <a:r>
              <a:rPr lang="en-US" sz="4400" b="1" dirty="0">
                <a:solidFill>
                  <a:prstClr val="white"/>
                </a:solidFill>
                <a:latin typeface="Bradley Hand ITC" pitchFamily="66" charset="0"/>
              </a:rPr>
              <a:t>” </a:t>
            </a:r>
            <a:r>
              <a:rPr lang="en-US" sz="4400" b="1" dirty="0">
                <a:solidFill>
                  <a:prstClr val="black"/>
                </a:solidFill>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The </a:t>
            </a:r>
            <a:r>
              <a:rPr lang="en-US" sz="4400" b="1" dirty="0" smtClean="0">
                <a:solidFill>
                  <a:prstClr val="white"/>
                </a:solidFill>
                <a:effectLst>
                  <a:outerShdw blurRad="38100" dist="38100" dir="2700000" algn="tl">
                    <a:srgbClr val="000000">
                      <a:alpha val="43137"/>
                    </a:srgbClr>
                  </a:outerShdw>
                </a:effectLst>
                <a:latin typeface="Bradley Hand ITC" pitchFamily="66" charset="0"/>
              </a:rPr>
              <a:t>TONGUE</a:t>
            </a:r>
            <a:r>
              <a:rPr lang="en-US" sz="4400" b="1" dirty="0" smtClean="0">
                <a:solidFill>
                  <a:srgbClr val="00B0F0"/>
                </a:solidFill>
                <a:effectLst>
                  <a:outerShdw blurRad="38100" dist="38100" dir="2700000" algn="tl">
                    <a:srgbClr val="000000">
                      <a:alpha val="43137"/>
                    </a:srgbClr>
                  </a:outerShdw>
                </a:effectLst>
                <a:latin typeface="Bradley Hand ITC" pitchFamily="66" charset="0"/>
              </a:rPr>
              <a:t> </a:t>
            </a:r>
            <a:r>
              <a:rPr lang="en-US" sz="4400" b="1" dirty="0">
                <a:solidFill>
                  <a:srgbClr val="00B0F0"/>
                </a:solidFill>
                <a:effectLst>
                  <a:outerShdw blurRad="38100" dist="38100" dir="2700000" algn="tl">
                    <a:srgbClr val="000000">
                      <a:alpha val="43137"/>
                    </a:srgbClr>
                  </a:outerShdw>
                </a:effectLst>
                <a:latin typeface="Bradley Hand ITC" pitchFamily="66" charset="0"/>
              </a:rPr>
              <a:t>of a </a:t>
            </a:r>
            <a:r>
              <a:rPr lang="en-US" sz="4400" b="1" dirty="0">
                <a:solidFill>
                  <a:prstClr val="white"/>
                </a:solidFill>
                <a:effectLst>
                  <a:outerShdw blurRad="38100" dist="38100" dir="2700000" algn="tl">
                    <a:srgbClr val="000000">
                      <a:alpha val="43137"/>
                    </a:srgbClr>
                  </a:outerShdw>
                </a:effectLst>
                <a:latin typeface="Bradley Hand ITC" pitchFamily="66" charset="0"/>
              </a:rPr>
              <a:t>TRUE</a:t>
            </a:r>
            <a:r>
              <a:rPr lang="en-US" sz="4400" b="1" dirty="0">
                <a:solidFill>
                  <a:srgbClr val="00B0F0"/>
                </a:solidFill>
                <a:effectLst>
                  <a:outerShdw blurRad="38100" dist="38100" dir="2700000" algn="tl">
                    <a:srgbClr val="000000">
                      <a:alpha val="43137"/>
                    </a:srgbClr>
                  </a:outerShdw>
                </a:effectLst>
                <a:latin typeface="Bradley Hand ITC" pitchFamily="66" charset="0"/>
              </a:rPr>
              <a:t> Worshipper</a:t>
            </a:r>
            <a:endParaRPr lang="en-US" sz="4400" b="1" dirty="0">
              <a:solidFill>
                <a:prstClr val="black"/>
              </a:solidFill>
              <a:latin typeface="Bradley Hand ITC"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ü"/>
            </a:pPr>
            <a:r>
              <a:rPr lang="en-US" dirty="0" smtClean="0">
                <a:solidFill>
                  <a:schemeClr val="bg1"/>
                </a:solidFill>
              </a:rPr>
              <a:t>It’s like a Horse’s BIT</a:t>
            </a:r>
            <a:endParaRPr lang="en-US" dirty="0">
              <a:solidFill>
                <a:schemeClr val="bg1"/>
              </a:solidFill>
            </a:endParaRPr>
          </a:p>
        </p:txBody>
      </p:sp>
      <p:pic>
        <p:nvPicPr>
          <p:cNvPr id="1026" name="Picture 2" descr="http://gogirlcafe.jennyo.net/wp-content/uploads/2012/04/horse-chewing-on-bit.jpg"/>
          <p:cNvPicPr>
            <a:picLocks noChangeAspect="1" noChangeArrowheads="1"/>
          </p:cNvPicPr>
          <p:nvPr/>
        </p:nvPicPr>
        <p:blipFill>
          <a:blip r:embed="rId2" cstate="print"/>
          <a:srcRect/>
          <a:stretch>
            <a:fillRect/>
          </a:stretch>
        </p:blipFill>
        <p:spPr bwMode="auto">
          <a:xfrm>
            <a:off x="304800" y="1524000"/>
            <a:ext cx="4038600" cy="4953000"/>
          </a:xfrm>
          <a:prstGeom prst="rect">
            <a:avLst/>
          </a:prstGeom>
          <a:noFill/>
        </p:spPr>
      </p:pic>
      <p:pic>
        <p:nvPicPr>
          <p:cNvPr id="1028" name="Picture 4" descr="http://www.ponybox.com/upload/news/640_image1.jpg"/>
          <p:cNvPicPr>
            <a:picLocks noChangeAspect="1" noChangeArrowheads="1"/>
          </p:cNvPicPr>
          <p:nvPr/>
        </p:nvPicPr>
        <p:blipFill>
          <a:blip r:embed="rId3" cstate="print"/>
          <a:srcRect/>
          <a:stretch>
            <a:fillRect/>
          </a:stretch>
        </p:blipFill>
        <p:spPr bwMode="auto">
          <a:xfrm>
            <a:off x="4648200" y="1447800"/>
            <a:ext cx="4267200" cy="5131330"/>
          </a:xfrm>
          <a:prstGeom prst="rect">
            <a:avLst/>
          </a:prstGeom>
          <a:noFill/>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1525</TotalTime>
  <Words>995</Words>
  <Application>Microsoft Macintosh PowerPoint</Application>
  <PresentationFormat>On-screen Show (4:3)</PresentationFormat>
  <Paragraphs>119</Paragraphs>
  <Slides>32</Slides>
  <Notes>12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1_Office Theme</vt:lpstr>
      <vt:lpstr>9_Default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It’s like a Horse’s BIT</vt:lpstr>
      <vt:lpstr>It’s like a Ship’s RUDDER</vt:lpstr>
      <vt:lpstr>It’s like a Fire’s SPARK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Billy</dc:creator>
  <cp:lastModifiedBy>Joshua Gamblin</cp:lastModifiedBy>
  <cp:revision>47</cp:revision>
  <dcterms:created xsi:type="dcterms:W3CDTF">2014-07-15T21:22:25Z</dcterms:created>
  <dcterms:modified xsi:type="dcterms:W3CDTF">2014-07-16T22:51:20Z</dcterms:modified>
</cp:coreProperties>
</file>